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3" r:id="rId4"/>
    <p:sldMasterId id="2147483687" r:id="rId5"/>
    <p:sldMasterId id="2147483704" r:id="rId6"/>
  </p:sldMasterIdLst>
  <p:notesMasterIdLst>
    <p:notesMasterId r:id="rId43"/>
  </p:notesMasterIdLst>
  <p:handoutMasterIdLst>
    <p:handoutMasterId r:id="rId44"/>
  </p:handoutMasterIdLst>
  <p:sldIdLst>
    <p:sldId id="256" r:id="rId7"/>
    <p:sldId id="432" r:id="rId8"/>
    <p:sldId id="336" r:id="rId9"/>
    <p:sldId id="408" r:id="rId10"/>
    <p:sldId id="445" r:id="rId11"/>
    <p:sldId id="446" r:id="rId12"/>
    <p:sldId id="450" r:id="rId13"/>
    <p:sldId id="409" r:id="rId14"/>
    <p:sldId id="318" r:id="rId15"/>
    <p:sldId id="433" r:id="rId16"/>
    <p:sldId id="451" r:id="rId17"/>
    <p:sldId id="414" r:id="rId18"/>
    <p:sldId id="415" r:id="rId19"/>
    <p:sldId id="386" r:id="rId20"/>
    <p:sldId id="452" r:id="rId21"/>
    <p:sldId id="431" r:id="rId22"/>
    <p:sldId id="453" r:id="rId23"/>
    <p:sldId id="278" r:id="rId24"/>
    <p:sldId id="262" r:id="rId25"/>
    <p:sldId id="280" r:id="rId26"/>
    <p:sldId id="282" r:id="rId27"/>
    <p:sldId id="284" r:id="rId28"/>
    <p:sldId id="285" r:id="rId29"/>
    <p:sldId id="294" r:id="rId30"/>
    <p:sldId id="295" r:id="rId31"/>
    <p:sldId id="298" r:id="rId32"/>
    <p:sldId id="299" r:id="rId33"/>
    <p:sldId id="454" r:id="rId34"/>
    <p:sldId id="455" r:id="rId35"/>
    <p:sldId id="456" r:id="rId36"/>
    <p:sldId id="457" r:id="rId37"/>
    <p:sldId id="459" r:id="rId38"/>
    <p:sldId id="458" r:id="rId39"/>
    <p:sldId id="397" r:id="rId40"/>
    <p:sldId id="437" r:id="rId41"/>
    <p:sldId id="398" r:id="rId42"/>
  </p:sldIdLst>
  <p:sldSz cx="13030200" cy="9756775"/>
  <p:notesSz cx="6797675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1pPr>
    <a:lvl2pPr marL="457170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339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509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677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5846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6pPr>
    <a:lvl7pPr marL="2743016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7pPr>
    <a:lvl8pPr marL="3200185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8pPr>
    <a:lvl9pPr marL="3657355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72">
          <p15:clr>
            <a:srgbClr val="A4A3A4"/>
          </p15:clr>
        </p15:guide>
        <p15:guide id="2" orient="horz" pos="5590">
          <p15:clr>
            <a:srgbClr val="A4A3A4"/>
          </p15:clr>
        </p15:guide>
        <p15:guide id="3" orient="horz" pos="5681">
          <p15:clr>
            <a:srgbClr val="A4A3A4"/>
          </p15:clr>
        </p15:guide>
        <p15:guide id="4" orient="horz" pos="238">
          <p15:clr>
            <a:srgbClr val="A4A3A4"/>
          </p15:clr>
        </p15:guide>
        <p15:guide id="5" orient="horz" pos="5840">
          <p15:clr>
            <a:srgbClr val="A4A3A4"/>
          </p15:clr>
        </p15:guide>
        <p15:guide id="6" pos="7982">
          <p15:clr>
            <a:srgbClr val="A4A3A4"/>
          </p15:clr>
        </p15:guide>
        <p15:guide id="7" pos="4149">
          <p15:clr>
            <a:srgbClr val="A4A3A4"/>
          </p15:clr>
        </p15:guide>
        <p15:guide id="8" pos="4285">
          <p15:clr>
            <a:srgbClr val="A4A3A4"/>
          </p15:clr>
        </p15:guide>
        <p15:guide id="9" pos="453">
          <p15:clr>
            <a:srgbClr val="A4A3A4"/>
          </p15:clr>
        </p15:guide>
        <p15:guide id="10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6EE"/>
    <a:srgbClr val="FFE599"/>
    <a:srgbClr val="E6E6E6"/>
    <a:srgbClr val="9C371C"/>
    <a:srgbClr val="B86500"/>
    <a:srgbClr val="607717"/>
    <a:srgbClr val="674C2F"/>
    <a:srgbClr val="7E5E3A"/>
    <a:srgbClr val="5C5C5C"/>
    <a:srgbClr val="A1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1E380-447B-4C5A-801A-9E5CCDC4291B}" v="1" dt="2022-09-19T08:13:49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468" y="56"/>
      </p:cViewPr>
      <p:guideLst>
        <p:guide orient="horz" pos="1372"/>
        <p:guide orient="horz" pos="5590"/>
        <p:guide orient="horz" pos="5681"/>
        <p:guide orient="horz" pos="238"/>
        <p:guide orient="horz" pos="5840"/>
        <p:guide pos="7982"/>
        <p:guide pos="4149"/>
        <p:guide pos="4285"/>
        <p:guide pos="453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02923976608199"/>
          <c:y val="0.14481054416336001"/>
          <c:w val="0.55116959064327498"/>
          <c:h val="0.82675438596491202"/>
        </c:manualLayout>
      </c:layout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txPr>
        <a:bodyPr/>
        <a:lstStyle/>
        <a:p>
          <a:pPr>
            <a:defRPr sz="3200"/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1374956747345499"/>
          <c:y val="0.214280126282265"/>
          <c:w val="0.75218297346972496"/>
          <c:h val="0.76175378661630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Geschlecht</c:v>
                </c:pt>
              </c:strCache>
            </c:strRef>
          </c:tx>
          <c:explosion val="16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EF9-4E12-A0F4-CAB102FC1223}"/>
              </c:ext>
            </c:extLst>
          </c:dPt>
          <c:dPt>
            <c:idx val="1"/>
            <c:bubble3D val="0"/>
            <c:explosion val="0"/>
            <c:extLst>
              <c:ext xmlns:c16="http://schemas.microsoft.com/office/drawing/2014/chart" uri="{C3380CC4-5D6E-409C-BE32-E72D297353CC}">
                <c16:uniqueId val="{00000001-EEF9-4E12-A0F4-CAB102FC1223}"/>
              </c:ext>
            </c:extLst>
          </c:dPt>
          <c:dLbls>
            <c:dLbl>
              <c:idx val="0"/>
              <c:layout>
                <c:manualLayout>
                  <c:x val="-0.185881282262367"/>
                  <c:y val="-0.182283449987038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F9-4E12-A0F4-CAB102FC1223}"/>
                </c:ext>
              </c:extLst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F9-4E12-A0F4-CAB102FC12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Frauen</c:v>
                </c:pt>
                <c:pt idx="1">
                  <c:v>Männer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382</c:v>
                </c:pt>
                <c:pt idx="1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F9-4E12-A0F4-CAB102FC122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 sz="2400"/>
          </a:pPr>
          <a:endParaRPr lang="de-DE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txPr>
        <a:bodyPr/>
        <a:lstStyle/>
        <a:p>
          <a:pPr>
            <a:defRPr sz="3200"/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24269005847953"/>
          <c:y val="1.83122668876917E-3"/>
          <c:w val="0.76877319611364403"/>
          <c:h val="0.92273324547881796"/>
        </c:manualLayout>
      </c:layout>
      <c:ofPieChart>
        <c:ofPieType val="bar"/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Nationalität</c:v>
                </c:pt>
              </c:strCache>
            </c:strRef>
          </c:tx>
          <c:explosion val="3"/>
          <c:dLbls>
            <c:dLbl>
              <c:idx val="2"/>
              <c:layout>
                <c:manualLayout>
                  <c:x val="-0.114035087719298"/>
                  <c:y val="0.10692178364152299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chemeClr val="accent4">
                          <a:lumMod val="75000"/>
                        </a:schemeClr>
                      </a:solidFill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1D-4E97-BE61-EAA83528354C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2400">
                      <a:solidFill>
                        <a:schemeClr val="accent4">
                          <a:lumMod val="75000"/>
                        </a:schemeClr>
                      </a:solidFill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31D-4E97-BE61-EAA835283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Schweiz</c:v>
                </c:pt>
                <c:pt idx="1">
                  <c:v>EU</c:v>
                </c:pt>
                <c:pt idx="2">
                  <c:v>Nicht-EU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443</c:v>
                </c:pt>
                <c:pt idx="1">
                  <c:v>40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1D-4E97-BE61-EAA835283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2"/>
        <c:secondPieSize val="75"/>
        <c:serLines/>
      </c:ofPieChart>
    </c:plotArea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b="0" baseline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839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CH" b="0" baseline="0">
                <a:latin typeface="Arial" pitchFamily="34" charset="0"/>
                <a:cs typeface="Arial" pitchFamily="34" charset="0"/>
              </a:rPr>
              <a:t>12.05.2011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37674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CH" b="0" baseline="0">
                <a:latin typeface="Arial" pitchFamily="34" charset="0"/>
                <a:cs typeface="Arial" pitchFamily="34" charset="0"/>
              </a:rPr>
              <a:t>Fusszeile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839" y="937674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B8A69-6457-42C8-A017-E1B7C8E65BAA}" type="slidenum">
              <a:rPr lang="de-CH" b="0" baseline="0" smtClean="0"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CH" b="0" baseline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67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45659" cy="54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CH" noProof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9" y="0"/>
            <a:ext cx="2945659" cy="54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CH" noProof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6463" y="766763"/>
            <a:ext cx="4984750" cy="3732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6939"/>
            <a:ext cx="4984962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24183"/>
            <a:ext cx="2945659" cy="54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/>
              <a:t>Fusszeile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9" y="9324183"/>
            <a:ext cx="2945659" cy="54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‹Nr.›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618648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Arial" pitchFamily="34" charset="0"/>
        <a:cs typeface="Arial" pitchFamily="34" charset="0"/>
      </a:defRPr>
    </a:lvl1pPr>
    <a:lvl2pPr marL="45717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Arial" pitchFamily="34" charset="0"/>
        <a:cs typeface="Arial" pitchFamily="34" charset="0"/>
      </a:defRPr>
    </a:lvl2pPr>
    <a:lvl3pPr marL="91433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Geneva" pitchFamily="-112" charset="-128"/>
        <a:cs typeface="Arial" pitchFamily="34" charset="0"/>
      </a:defRPr>
    </a:lvl3pPr>
    <a:lvl4pPr marL="137150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Geneva" pitchFamily="-112" charset="-128"/>
        <a:cs typeface="Arial" pitchFamily="34" charset="0"/>
      </a:defRPr>
    </a:lvl4pPr>
    <a:lvl5pPr marL="1828677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Geneva" pitchFamily="-112" charset="-128"/>
        <a:cs typeface="Arial" pitchFamily="34" charset="0"/>
      </a:defRPr>
    </a:lvl5pPr>
    <a:lvl6pPr marL="228584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1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18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35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68015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11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22114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12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746022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13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64665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14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2747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15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922355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16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650858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28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011520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29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466073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30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27943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31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9007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2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137838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32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067779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33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439165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34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20773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35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626996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36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62699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3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87788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4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0280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5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12128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6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55152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7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15850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8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0084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9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74602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pp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135187"/>
            <a:ext cx="12687300" cy="6757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6300" y="2682876"/>
            <a:ext cx="7142163" cy="1475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6299" y="4338638"/>
            <a:ext cx="7157393" cy="248443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err="1"/>
              <a:t>St.Gallen</a:t>
            </a:r>
            <a:endParaRPr lang="de-CH" noProof="0"/>
          </a:p>
          <a:p>
            <a:r>
              <a:rPr lang="de-CH" noProof="0"/>
              <a:t>Datum</a:t>
            </a:r>
          </a:p>
          <a:p>
            <a:r>
              <a:rPr lang="de-CH" noProof="0"/>
              <a:t>  </a:t>
            </a:r>
          </a:p>
          <a:p>
            <a:r>
              <a:rPr lang="de-CH" noProof="0"/>
              <a:t>Autor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709533" y="305858"/>
            <a:ext cx="6034167" cy="1107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aseline="0">
                <a:latin typeface="Arial" pitchFamily="34" charset="0"/>
              </a:rPr>
              <a:t>Kanton </a:t>
            </a:r>
            <a:r>
              <a:rPr lang="de-CH" baseline="0" err="1">
                <a:latin typeface="Arial" pitchFamily="34" charset="0"/>
              </a:rPr>
              <a:t>St.Gallen</a:t>
            </a:r>
            <a:endParaRPr lang="de-CH" baseline="0">
              <a:latin typeface="Arial" pitchFamily="34" charset="0"/>
            </a:endParaRPr>
          </a:p>
          <a:p>
            <a:r>
              <a:rPr lang="de-CH" baseline="0">
                <a:latin typeface="Arial" pitchFamily="34" charset="0"/>
              </a:rPr>
              <a:t>Berufs- und Weiterbildungszentrum</a:t>
            </a:r>
          </a:p>
          <a:p>
            <a:r>
              <a:rPr lang="de-CH" baseline="0">
                <a:latin typeface="Arial" pitchFamily="34" charset="0"/>
              </a:rPr>
              <a:t>Rorschach-Rheintal</a:t>
            </a:r>
            <a:endParaRPr lang="en-US" baseline="0">
              <a:latin typeface="Arial" pitchFamily="34" charset="0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719138" y="9234488"/>
            <a:ext cx="28079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0" baseline="0">
                <a:latin typeface="Arial" pitchFamily="34" charset="0"/>
                <a:cs typeface="Arial" pitchFamily="34" charset="0"/>
              </a:rPr>
              <a:t>Bildungsdepartement</a:t>
            </a:r>
            <a:endParaRPr lang="en-US" sz="1400" b="0" baseline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 descr="Wappen_neu_sg_farb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025" y="377825"/>
            <a:ext cx="572400" cy="7194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>
          <a:xfrm>
            <a:off x="719139" y="9017000"/>
            <a:ext cx="2915642" cy="180000"/>
          </a:xfrm>
        </p:spPr>
        <p:txBody>
          <a:bodyPr/>
          <a:lstStyle/>
          <a:p>
            <a:fld id="{5CD8BAEA-0016-4117-920A-97D0D76EF41F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6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baseline="0">
                <a:latin typeface="Arial" pitchFamily="34" charset="0"/>
              </a:defRPr>
            </a:lvl1pPr>
          </a:lstStyle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2 mal Text dar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C7E5-9ADE-4EC0-A283-424E6F2D0912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19139" y="4445000"/>
            <a:ext cx="11952288" cy="44291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2178050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7" y="2178050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D1A58-8E38-4819-A570-D2B49FAE83E5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138" y="2178050"/>
            <a:ext cx="5867399" cy="442912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802438" y="2178050"/>
            <a:ext cx="5868987" cy="44291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6823075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7" y="6823075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8DE4-1103-4852-A60C-C402283561FE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02438" y="2178050"/>
            <a:ext cx="5868987" cy="66960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19138" y="2178050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1EBEE-1949-4355-A738-37A1BB7366DF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58775" y="2178050"/>
            <a:ext cx="12889073" cy="673258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-73632" y="-54162"/>
            <a:ext cx="13175840" cy="9901101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69600" y="226800"/>
            <a:ext cx="11952287" cy="1368152"/>
          </a:xfrm>
        </p:spPr>
        <p:txBody>
          <a:bodyPr>
            <a:normAutofit/>
          </a:bodyPr>
          <a:lstStyle>
            <a:lvl1pPr>
              <a:defRPr sz="4100"/>
            </a:lvl1pPr>
          </a:lstStyle>
          <a:p>
            <a:r>
              <a:rPr lang="de-CH"/>
              <a:t>Titel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325755" y="2168172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600" b="0" baseline="0">
              <a:latin typeface="Arial" charset="0"/>
            </a:endParaRP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69600" y="3160800"/>
            <a:ext cx="11952286" cy="6696075"/>
          </a:xfrm>
        </p:spPr>
        <p:txBody>
          <a:bodyPr>
            <a:normAutofit/>
          </a:bodyPr>
          <a:lstStyle>
            <a:lvl1pPr marL="360000" indent="-360000">
              <a:buClr>
                <a:schemeClr val="accent1"/>
              </a:buClr>
              <a:buFont typeface="Arial" pitchFamily="34" charset="0"/>
              <a:buNone/>
              <a:defRPr sz="2400" b="0"/>
            </a:lvl1pPr>
            <a:lvl2pPr marL="360000" indent="360000">
              <a:buClr>
                <a:schemeClr val="accent2"/>
              </a:buClr>
              <a:buFont typeface="Arial" pitchFamily="34" charset="0"/>
              <a:buChar char="•"/>
              <a:defRPr lang="de-DE" sz="3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080000" indent="-358775">
              <a:buClr>
                <a:schemeClr val="accent3"/>
              </a:buClr>
              <a:buFont typeface="Arial" pitchFamily="34" charset="0"/>
              <a:buChar char="•"/>
              <a:defRPr/>
            </a:lvl3pPr>
            <a:lvl4pPr marL="1080000" indent="360000">
              <a:spcBef>
                <a:spcPts val="0"/>
              </a:spcBef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440000" indent="360000"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400"/>
            </a:lvl5pPr>
          </a:lstStyle>
          <a:p>
            <a:pPr>
              <a:tabLst>
                <a:tab pos="539750" algn="l"/>
              </a:tabLst>
            </a:pPr>
            <a:r>
              <a:rPr lang="de-DE" sz="2400"/>
              <a:t>– Text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 descr="pp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2135189"/>
            <a:ext cx="12687300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9"/>
          <p:cNvSpPr txBox="1">
            <a:spLocks noChangeArrowheads="1"/>
          </p:cNvSpPr>
          <p:nvPr/>
        </p:nvSpPr>
        <p:spPr bwMode="auto">
          <a:xfrm>
            <a:off x="709614" y="306388"/>
            <a:ext cx="6034087" cy="62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de-CH" altLang="de-DE" sz="1352" baseline="0">
                <a:latin typeface="Arial" panose="020B0604020202020204" pitchFamily="34" charset="0"/>
              </a:rPr>
              <a:t>Kanton St.Gallen</a:t>
            </a:r>
          </a:p>
          <a:p>
            <a:r>
              <a:rPr lang="de-CH" altLang="de-DE" sz="1352" baseline="0">
                <a:latin typeface="Arial" panose="020B0604020202020204" pitchFamily="34" charset="0"/>
              </a:rPr>
              <a:t>Berufs- und Weiterbildungszentrum</a:t>
            </a:r>
          </a:p>
          <a:p>
            <a:r>
              <a:rPr lang="de-CH" altLang="de-DE" sz="1352" baseline="0">
                <a:latin typeface="Arial" panose="020B0604020202020204" pitchFamily="34" charset="0"/>
              </a:rPr>
              <a:t>Rorschach-Rheintal</a:t>
            </a:r>
            <a:endParaRPr lang="en-US" altLang="de-DE" sz="1352" baseline="0">
              <a:latin typeface="Arial" panose="020B0604020202020204" pitchFamily="34" charset="0"/>
            </a:endParaRPr>
          </a:p>
        </p:txBody>
      </p:sp>
      <p:sp>
        <p:nvSpPr>
          <p:cNvPr id="6" name="Textfeld 10"/>
          <p:cNvSpPr txBox="1">
            <a:spLocks noChangeArrowheads="1"/>
          </p:cNvSpPr>
          <p:nvPr/>
        </p:nvSpPr>
        <p:spPr bwMode="auto">
          <a:xfrm>
            <a:off x="719139" y="9234488"/>
            <a:ext cx="2808287" cy="16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de-CH" altLang="de-DE" sz="1052" b="0" baseline="0">
                <a:latin typeface="Arial" panose="020B0604020202020204" pitchFamily="34" charset="0"/>
              </a:rPr>
              <a:t>Bildungsdepartement</a:t>
            </a:r>
            <a:endParaRPr lang="en-US" altLang="de-DE" sz="1052" b="0" baseline="0">
              <a:latin typeface="Arial" panose="020B0604020202020204" pitchFamily="34" charset="0"/>
            </a:endParaRPr>
          </a:p>
        </p:txBody>
      </p:sp>
      <p:pic>
        <p:nvPicPr>
          <p:cNvPr id="7" name="Grafik 12" descr="Wappen_neu_sg_farb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8339" y="377826"/>
            <a:ext cx="5730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6300" y="2682875"/>
            <a:ext cx="7142163" cy="14754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6300" y="4338640"/>
            <a:ext cx="7157393" cy="2484437"/>
          </a:xfrm>
        </p:spPr>
        <p:txBody>
          <a:bodyPr/>
          <a:lstStyle>
            <a:lvl1pPr marL="0" indent="0" algn="l">
              <a:buNone/>
              <a:defRPr sz="1803">
                <a:solidFill>
                  <a:schemeClr val="bg1"/>
                </a:solidFill>
              </a:defRPr>
            </a:lvl1pPr>
            <a:lvl2pPr marL="343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027072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8"/>
          <p:cNvSpPr txBox="1">
            <a:spLocks noChangeArrowheads="1"/>
          </p:cNvSpPr>
          <p:nvPr/>
        </p:nvSpPr>
        <p:spPr bwMode="auto">
          <a:xfrm>
            <a:off x="673100" y="241300"/>
            <a:ext cx="9901238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CH" altLang="de-DE" sz="3005" baseline="0">
                <a:latin typeface="Arial" panose="020B0604020202020204" pitchFamily="34" charset="0"/>
              </a:rPr>
              <a:t>Inhalt</a:t>
            </a:r>
            <a:endParaRPr lang="en-US" altLang="de-DE" sz="3005" baseline="0">
              <a:latin typeface="Arial" panose="020B0604020202020204" pitchFamily="34" charset="0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7" y="2178050"/>
            <a:ext cx="11952287" cy="6696076"/>
          </a:xfrm>
        </p:spPr>
        <p:txBody>
          <a:bodyPr/>
          <a:lstStyle>
            <a:lvl1pPr marL="558149" marR="0" indent="-558149" algn="l" defTabSz="686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Tx/>
              <a:buSzTx/>
              <a:buFont typeface="Arial" pitchFamily="34" charset="0"/>
              <a:buAutoNum type="arabicPeriod"/>
              <a:tabLst/>
              <a:defRPr/>
            </a:lvl1pPr>
            <a:lvl2pPr marL="594998" marR="0" indent="270453" algn="l" defTabSz="686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6"/>
              </a:spcAft>
              <a:buClrTx/>
              <a:buSzTx/>
              <a:buFont typeface="+mj-lt"/>
              <a:buAutoNum type="alphaLcPeriod"/>
              <a:tabLst/>
              <a:defRPr sz="3005">
                <a:latin typeface="Arial" pitchFamily="34" charset="0"/>
                <a:cs typeface="Arial" pitchFamily="34" charset="0"/>
              </a:defRPr>
            </a:lvl2pPr>
            <a:lvl3pPr marL="594998" marR="0" indent="270453" algn="l" defTabSz="686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6"/>
              </a:spcAft>
              <a:buClrTx/>
              <a:buSzTx/>
              <a:buFont typeface="Symbol" pitchFamily="18" charset="2"/>
              <a:buChar char="-"/>
              <a:tabLst/>
              <a:defRPr sz="2404"/>
            </a:lvl3pPr>
            <a:lvl4pPr marL="811360" marR="0" indent="270453" algn="l" defTabSz="686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103"/>
            </a:lvl4pPr>
            <a:lvl5pPr marL="1081814" marR="0" indent="270453" algn="l" defTabSz="686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1803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08C25-8AF0-43E0-A6D3-356EE6F46CC8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BA2491A4-2A9F-47DC-ABEE-3D8454A7F7B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lnSpc>
                <a:spcPts val="1277"/>
              </a:lnSpc>
              <a:defRPr sz="1052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348836157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>
            <a:lvl1pPr marL="558149" indent="-558149">
              <a:buFont typeface="+mj-lt"/>
              <a:buAutoNum type="arabicPeriod"/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lnSpc>
                <a:spcPts val="1277"/>
              </a:lnSpc>
              <a:defRPr sz="1052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AF96B4-ADBA-4DC4-B57B-3462A65177AA}" type="datetime4">
              <a:rPr lang="de-DE"/>
              <a:pPr>
                <a:defRPr/>
              </a:pPr>
              <a:t>21. September 2022</a:t>
            </a:fld>
            <a:endParaRPr lang="en-US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Seite </a:t>
            </a:r>
            <a:fld id="{A8A9A76C-B42F-4683-AF2E-C27D29576C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lnSpc>
                <a:spcPts val="1277"/>
              </a:lnSpc>
              <a:defRPr sz="1052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5391585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9139" y="9017000"/>
            <a:ext cx="2915642" cy="180000"/>
          </a:xfrm>
        </p:spPr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</p:spPr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7" y="2178050"/>
            <a:ext cx="11952287" cy="6696075"/>
          </a:xfrm>
        </p:spPr>
        <p:txBody>
          <a:bodyPr/>
          <a:lstStyle>
            <a:lvl1pPr marL="742950" marR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AutoNum type="arabicPeriod"/>
              <a:tabLst/>
              <a:defRPr/>
            </a:lvl1pPr>
            <a:lvl2pPr marL="792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LcPeriod"/>
              <a:tabLst/>
              <a:defRPr sz="4000">
                <a:latin typeface="Arial" pitchFamily="34" charset="0"/>
                <a:cs typeface="Arial" pitchFamily="34" charset="0"/>
              </a:defRPr>
            </a:lvl2pPr>
            <a:lvl3pPr marL="792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/>
            </a:lvl3pPr>
            <a:lvl4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800"/>
            </a:lvl4pPr>
            <a:lvl5pPr marL="144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/>
            </a:lvl5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673020" y="241236"/>
            <a:ext cx="9901566" cy="15481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4000" baseline="0">
                <a:latin typeface="Arial" pitchFamily="34" charset="0"/>
                <a:cs typeface="Arial" pitchFamily="34" charset="0"/>
              </a:rPr>
              <a:t>Inhalt</a:t>
            </a:r>
            <a:endParaRPr lang="en-US" sz="4000" baseline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7" y="2178050"/>
            <a:ext cx="11952287" cy="6696076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 marL="398336" indent="-398336">
              <a:buClr>
                <a:srgbClr val="2B9CC3"/>
              </a:buClr>
              <a:buFont typeface="Arial" pitchFamily="34" charset="0"/>
              <a:buChar char="•"/>
              <a:defRPr sz="3005">
                <a:latin typeface="Arial" pitchFamily="34" charset="0"/>
                <a:cs typeface="Arial" pitchFamily="34" charset="0"/>
              </a:defRPr>
            </a:lvl2pPr>
            <a:lvl3pPr marL="405680" indent="270453">
              <a:buClr>
                <a:srgbClr val="1A6077"/>
              </a:buClr>
              <a:buFont typeface="Arial" pitchFamily="34" charset="0"/>
              <a:buChar char="•"/>
              <a:defRPr sz="2404"/>
            </a:lvl3pPr>
            <a:lvl4pPr marL="675025" indent="269533" defTabSz="675025">
              <a:spcBef>
                <a:spcPts val="0"/>
              </a:spcBef>
              <a:spcAft>
                <a:spcPts val="226"/>
              </a:spcAft>
              <a:buClr>
                <a:srgbClr val="2B350A"/>
              </a:buClr>
              <a:buFont typeface="Arial" pitchFamily="34" charset="0"/>
              <a:buChar char="•"/>
              <a:defRPr sz="2103" baseline="0"/>
            </a:lvl4pPr>
            <a:lvl5pPr marL="1081814" indent="270453">
              <a:spcBef>
                <a:spcPts val="0"/>
              </a:spcBef>
              <a:spcAft>
                <a:spcPts val="226"/>
              </a:spcAft>
              <a:buClr>
                <a:srgbClr val="2B9CC3"/>
              </a:buClr>
              <a:buFont typeface="Arial" pitchFamily="34" charset="0"/>
              <a:buChar char="•"/>
              <a:defRPr sz="1803"/>
            </a:lvl5pPr>
            <a:lvl6pPr marL="1352267" indent="270453">
              <a:spcBef>
                <a:spcPts val="0"/>
              </a:spcBef>
              <a:spcAft>
                <a:spcPts val="226"/>
              </a:spcAft>
              <a:buClr>
                <a:schemeClr val="accent2"/>
              </a:buClr>
              <a:buFont typeface="Arial" pitchFamily="34" charset="0"/>
              <a:buChar char="•"/>
              <a:defRPr sz="1803"/>
            </a:lvl6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F5309-C088-443C-BEEB-A854C10C2588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6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8725F1A0-1AB2-46D5-A4C9-12CFAD0FB5B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293947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9" y="241237"/>
            <a:ext cx="11772900" cy="136815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8" y="2178050"/>
            <a:ext cx="5867399" cy="6696076"/>
          </a:xfrm>
        </p:spPr>
        <p:txBody>
          <a:bodyPr/>
          <a:lstStyle>
            <a:lvl1pPr>
              <a:spcAft>
                <a:spcPts val="226"/>
              </a:spcAft>
              <a:defRPr sz="2404"/>
            </a:lvl1pPr>
            <a:lvl2pPr marL="274303" indent="-274303">
              <a:buFont typeface="Arial" pitchFamily="34" charset="0"/>
              <a:buChar char="–"/>
              <a:tabLst/>
              <a:defRPr/>
            </a:lvl2pPr>
            <a:lvl3pPr marL="540907" indent="-269533">
              <a:defRPr sz="1803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802439" y="2178050"/>
            <a:ext cx="5868987" cy="6696076"/>
          </a:xfrm>
        </p:spPr>
        <p:txBody>
          <a:bodyPr/>
          <a:lstStyle>
            <a:lvl1pPr>
              <a:spcAft>
                <a:spcPts val="226"/>
              </a:spcAft>
              <a:defRPr sz="2404"/>
            </a:lvl1pPr>
            <a:lvl2pPr marL="274303" indent="-274303">
              <a:buFont typeface="Arial" pitchFamily="34" charset="0"/>
              <a:buChar char="–"/>
              <a:tabLst/>
              <a:defRPr/>
            </a:lvl2pPr>
            <a:lvl3pPr marL="540907" indent="-269533">
              <a:defRPr sz="1803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2E0B1-55A4-42E9-B88D-49F33DC709EF}" type="datetime4">
              <a:rPr lang="de-DE"/>
              <a:pPr>
                <a:defRPr/>
              </a:pPr>
              <a:t>21. September 2022</a:t>
            </a:fld>
            <a:endParaRPr lang="en-US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Seite </a:t>
            </a:r>
            <a:fld id="{D624CBE8-2FA3-4F67-8A19-6EB1BF66A7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lnSpc>
                <a:spcPts val="1277"/>
              </a:lnSpc>
              <a:defRPr sz="1052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30772625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40" y="2178050"/>
            <a:ext cx="11952285" cy="6696076"/>
          </a:xfrm>
        </p:spPr>
        <p:txBody>
          <a:bodyPr/>
          <a:lstStyle>
            <a:lvl1pPr marL="270453" indent="-270453">
              <a:buClr>
                <a:srgbClr val="2B9CC3"/>
              </a:buClr>
              <a:buFont typeface="Arial" pitchFamily="34" charset="0"/>
              <a:buChar char="•"/>
              <a:defRPr sz="3005" b="0"/>
            </a:lvl1pPr>
            <a:lvl2pPr marL="270453" indent="270453">
              <a:buClr>
                <a:srgbClr val="1A6077"/>
              </a:buClr>
              <a:buFont typeface="Arial" pitchFamily="34" charset="0"/>
              <a:buChar char="•"/>
              <a:defRPr lang="de-DE" sz="2404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360" indent="-269533">
              <a:buClr>
                <a:schemeClr val="accent3"/>
              </a:buClr>
              <a:buFont typeface="Arial" pitchFamily="34" charset="0"/>
              <a:buChar char="•"/>
              <a:defRPr/>
            </a:lvl3pPr>
            <a:lvl4pPr marL="811360" indent="270453">
              <a:spcBef>
                <a:spcPts val="0"/>
              </a:spcBef>
              <a:buClr>
                <a:srgbClr val="2B9CC3"/>
              </a:buClr>
              <a:buFont typeface="Arial" pitchFamily="34" charset="0"/>
              <a:buChar char="•"/>
              <a:defRPr/>
            </a:lvl4pPr>
            <a:lvl5pPr marL="1081814" indent="270453">
              <a:spcBef>
                <a:spcPts val="0"/>
              </a:spcBef>
              <a:buClr>
                <a:srgbClr val="1A6077"/>
              </a:buClr>
              <a:buFont typeface="Arial" pitchFamily="34" charset="0"/>
              <a:buChar char="•"/>
              <a:defRPr sz="1803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8F812-40A1-4BE4-82E4-5DCD3F522A80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6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28832461-421D-459F-9566-D3209276A802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784927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2178051"/>
            <a:ext cx="5867399" cy="6537325"/>
          </a:xfrm>
        </p:spPr>
        <p:txBody>
          <a:bodyPr/>
          <a:lstStyle>
            <a:lvl1pPr marL="0" indent="0">
              <a:defRPr sz="2404"/>
            </a:lvl1pPr>
            <a:lvl2pPr>
              <a:defRPr sz="1803"/>
            </a:lvl2pPr>
            <a:lvl3pPr>
              <a:defRPr sz="1503"/>
            </a:lvl3pPr>
            <a:lvl4pPr>
              <a:defRPr sz="1352"/>
            </a:lvl4pPr>
            <a:lvl5pPr>
              <a:defRPr sz="1352"/>
            </a:lvl5pPr>
            <a:lvl6pPr>
              <a:defRPr sz="1352"/>
            </a:lvl6pPr>
            <a:lvl7pPr>
              <a:defRPr sz="1352"/>
            </a:lvl7pPr>
            <a:lvl8pPr>
              <a:defRPr sz="1352"/>
            </a:lvl8pPr>
            <a:lvl9pPr>
              <a:defRPr sz="1352"/>
            </a:lvl9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2439" y="2178051"/>
            <a:ext cx="5868987" cy="6537325"/>
          </a:xfrm>
        </p:spPr>
        <p:txBody>
          <a:bodyPr/>
          <a:lstStyle>
            <a:lvl1pPr marL="0" indent="0">
              <a:defRPr sz="2404"/>
            </a:lvl1pPr>
            <a:lvl2pPr>
              <a:buFont typeface="Symbol" pitchFamily="18" charset="2"/>
              <a:buChar char="-"/>
              <a:defRPr sz="1803"/>
            </a:lvl2pPr>
            <a:lvl3pPr>
              <a:defRPr sz="1503"/>
            </a:lvl3pPr>
            <a:lvl4pPr>
              <a:defRPr sz="1352"/>
            </a:lvl4pPr>
            <a:lvl5pPr>
              <a:defRPr sz="1352"/>
            </a:lvl5pPr>
            <a:lvl6pPr>
              <a:defRPr sz="1352"/>
            </a:lvl6pPr>
            <a:lvl7pPr>
              <a:defRPr sz="1352"/>
            </a:lvl7pPr>
            <a:lvl8pPr>
              <a:defRPr sz="1352"/>
            </a:lvl8pPr>
            <a:lvl9pPr>
              <a:defRPr sz="1352"/>
            </a:lvl9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95373-A74F-4AF2-A96D-0744EC81DE50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14CDDB66-1C7D-4102-8B72-FD304810D74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82264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8" y="2184400"/>
            <a:ext cx="5867399" cy="1037803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4" b="0" baseline="0"/>
            </a:lvl1pPr>
            <a:lvl2pPr marL="270453" indent="-270453">
              <a:buFont typeface="Arial" pitchFamily="34" charset="0"/>
              <a:buChar char="–"/>
              <a:defRPr sz="2404" b="0"/>
            </a:lvl2pPr>
            <a:lvl3pPr marL="0" indent="0">
              <a:buNone/>
              <a:defRPr sz="1803" b="0"/>
            </a:lvl3pPr>
            <a:lvl4pPr marL="540907" indent="-269533">
              <a:buFont typeface="Arial" pitchFamily="34" charset="0"/>
              <a:buChar char="–"/>
              <a:defRPr sz="1803" b="0"/>
            </a:lvl4pPr>
            <a:lvl5pPr marL="1373904" indent="0">
              <a:buNone/>
              <a:defRPr sz="1202" b="1"/>
            </a:lvl5pPr>
            <a:lvl6pPr marL="1717379" indent="0">
              <a:buNone/>
              <a:defRPr sz="1202" b="1"/>
            </a:lvl6pPr>
            <a:lvl7pPr marL="2060855" indent="0">
              <a:buNone/>
              <a:defRPr sz="1202" b="1"/>
            </a:lvl7pPr>
            <a:lvl8pPr marL="2404331" indent="0">
              <a:buNone/>
              <a:defRPr sz="1202" b="1"/>
            </a:lvl8pPr>
            <a:lvl9pPr marL="2747807" indent="0">
              <a:buNone/>
              <a:defRPr sz="1202" b="1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9139" y="3402224"/>
            <a:ext cx="5867400" cy="5471902"/>
          </a:xfrm>
        </p:spPr>
        <p:txBody>
          <a:bodyPr/>
          <a:lstStyle>
            <a:lvl1pPr>
              <a:defRPr sz="1803"/>
            </a:lvl1pPr>
            <a:lvl2pPr marL="270453" indent="-270453">
              <a:buFont typeface="Arial" pitchFamily="34" charset="0"/>
              <a:buChar char="–"/>
              <a:defRPr sz="1803"/>
            </a:lvl2pPr>
            <a:lvl3pPr>
              <a:defRPr sz="1352"/>
            </a:lvl3pPr>
            <a:lvl4pPr>
              <a:defRPr sz="1202"/>
            </a:lvl4pPr>
            <a:lvl5pPr>
              <a:defRPr sz="1202"/>
            </a:lvl5pPr>
            <a:lvl6pPr>
              <a:defRPr sz="1202"/>
            </a:lvl6pPr>
            <a:lvl7pPr>
              <a:defRPr sz="1202"/>
            </a:lvl7pPr>
            <a:lvl8pPr>
              <a:defRPr sz="1202"/>
            </a:lvl8pPr>
            <a:lvl9pPr>
              <a:defRPr sz="1202"/>
            </a:lvl9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802438" y="3381355"/>
            <a:ext cx="5868987" cy="5476950"/>
          </a:xfrm>
        </p:spPr>
        <p:txBody>
          <a:bodyPr/>
          <a:lstStyle>
            <a:lvl1pPr>
              <a:defRPr sz="1803"/>
            </a:lvl1pPr>
            <a:lvl2pPr marL="270453" indent="-270453">
              <a:buFont typeface="Arial" pitchFamily="34" charset="0"/>
              <a:buChar char="–"/>
              <a:defRPr sz="1803"/>
            </a:lvl2pPr>
            <a:lvl3pPr>
              <a:defRPr sz="1352"/>
            </a:lvl3pPr>
            <a:lvl4pPr>
              <a:defRPr sz="1202"/>
            </a:lvl4pPr>
            <a:lvl5pPr>
              <a:defRPr sz="1202"/>
            </a:lvl5pPr>
            <a:lvl6pPr>
              <a:defRPr sz="1202"/>
            </a:lvl6pPr>
            <a:lvl7pPr>
              <a:defRPr sz="1202"/>
            </a:lvl7pPr>
            <a:lvl8pPr>
              <a:defRPr sz="1202"/>
            </a:lvl8pPr>
            <a:lvl9pPr>
              <a:defRPr sz="1202"/>
            </a:lvl9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6767514" y="2178050"/>
            <a:ext cx="5903913" cy="1037803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4" b="0" baseline="0"/>
            </a:lvl1pPr>
            <a:lvl2pPr marL="270453" indent="-270453">
              <a:buFont typeface="Arial" pitchFamily="34" charset="0"/>
              <a:buChar char="–"/>
              <a:defRPr sz="2404" b="0"/>
            </a:lvl2pPr>
            <a:lvl3pPr marL="0" indent="0">
              <a:buNone/>
              <a:defRPr sz="1803" b="0"/>
            </a:lvl3pPr>
            <a:lvl4pPr marL="540907" indent="-269533">
              <a:buFont typeface="Arial" pitchFamily="34" charset="0"/>
              <a:buChar char="–"/>
              <a:defRPr sz="1803" b="0"/>
            </a:lvl4pPr>
            <a:lvl5pPr marL="1373904" indent="0">
              <a:buNone/>
              <a:defRPr sz="1202" b="1"/>
            </a:lvl5pPr>
            <a:lvl6pPr marL="1717379" indent="0">
              <a:buNone/>
              <a:defRPr sz="1202" b="1"/>
            </a:lvl6pPr>
            <a:lvl7pPr marL="2060855" indent="0">
              <a:buNone/>
              <a:defRPr sz="1202" b="1"/>
            </a:lvl7pPr>
            <a:lvl8pPr marL="2404331" indent="0">
              <a:buNone/>
              <a:defRPr sz="1202" b="1"/>
            </a:lvl8pPr>
            <a:lvl9pPr marL="2747807" indent="0">
              <a:buNone/>
              <a:defRPr sz="1202" b="1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C3353-118B-4E9D-BB28-68C298A40639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E8B4B259-2AEB-4762-8995-D5393733794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14669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lnSpc>
                <a:spcPts val="1277"/>
              </a:lnSpc>
              <a:defRPr sz="1052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5F751F-6867-490F-8974-C820FC0C3867}" type="datetime4">
              <a:rPr lang="de-DE"/>
              <a:pPr>
                <a:defRPr/>
              </a:pPr>
              <a:t>21. September 2022</a:t>
            </a:fld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ts val="1277"/>
              </a:lnSpc>
              <a:defRPr sz="1052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2" b="0"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50D63AC5-3846-466B-AD52-DE734DC265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9604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344E3-8933-4415-AA91-E604DF5A8C2F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4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7129586A-05D5-42D4-8399-62B199276AB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180024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2 mal Text dar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19140" y="4445001"/>
            <a:ext cx="11952288" cy="4429125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2178050"/>
            <a:ext cx="5867399" cy="2087563"/>
          </a:xfrm>
        </p:spPr>
        <p:txBody>
          <a:bodyPr/>
          <a:lstStyle>
            <a:lvl1pPr marL="0" indent="0">
              <a:defRPr sz="1803" baseline="0"/>
            </a:lvl1pPr>
            <a:lvl2pPr marL="274303" indent="-274303">
              <a:buFont typeface="Arial" pitchFamily="34" charset="0"/>
              <a:buChar char="–"/>
              <a:defRPr sz="1803"/>
            </a:lvl2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8" y="2178050"/>
            <a:ext cx="5868987" cy="2087563"/>
          </a:xfrm>
        </p:spPr>
        <p:txBody>
          <a:bodyPr/>
          <a:lstStyle>
            <a:lvl1pPr marL="0" indent="0">
              <a:defRPr sz="1803" baseline="0"/>
            </a:lvl1pPr>
            <a:lvl2pPr marL="274303" indent="-274303">
              <a:buFont typeface="Arial" pitchFamily="34" charset="0"/>
              <a:buChar char="–"/>
              <a:defRPr sz="1803"/>
            </a:lvl2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480CE-1ED0-41B2-AD91-308B762C6646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8" name="Foliennummernplatzhalt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8D479F90-4BCC-40BC-B92D-6D858C32EF4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718725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138" y="2178051"/>
            <a:ext cx="5867399" cy="4429125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802439" y="2178051"/>
            <a:ext cx="5868987" cy="4429125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6823076"/>
            <a:ext cx="5867399" cy="2087563"/>
          </a:xfrm>
        </p:spPr>
        <p:txBody>
          <a:bodyPr/>
          <a:lstStyle>
            <a:lvl1pPr marL="0" indent="0">
              <a:defRPr sz="1803" baseline="0"/>
            </a:lvl1pPr>
            <a:lvl2pPr marL="274303" indent="-274303">
              <a:buFont typeface="Arial" pitchFamily="34" charset="0"/>
              <a:buChar char="–"/>
              <a:defRPr sz="1803"/>
            </a:lvl2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8" y="6823076"/>
            <a:ext cx="5868987" cy="2087563"/>
          </a:xfrm>
        </p:spPr>
        <p:txBody>
          <a:bodyPr/>
          <a:lstStyle>
            <a:lvl1pPr marL="0" indent="0">
              <a:defRPr sz="1803" baseline="0"/>
            </a:lvl1pPr>
            <a:lvl2pPr marL="274303" indent="-274303">
              <a:buFont typeface="Arial" pitchFamily="34" charset="0"/>
              <a:buChar char="–"/>
              <a:defRPr sz="1803"/>
            </a:lvl2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5405-7E1D-4E4D-A5EC-AF1168BA0127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D67414FA-58EC-4B8B-A01E-B8D6ED4189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456567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02439" y="2178050"/>
            <a:ext cx="5868987" cy="6696076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19138" y="2178050"/>
            <a:ext cx="5867399" cy="6696076"/>
          </a:xfrm>
        </p:spPr>
        <p:txBody>
          <a:bodyPr/>
          <a:lstStyle>
            <a:lvl1pPr>
              <a:spcAft>
                <a:spcPts val="226"/>
              </a:spcAft>
              <a:defRPr sz="2404"/>
            </a:lvl1pPr>
            <a:lvl2pPr marL="274303" indent="-274303">
              <a:buFont typeface="Arial" pitchFamily="34" charset="0"/>
              <a:buChar char="–"/>
              <a:tabLst/>
              <a:defRPr/>
            </a:lvl2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7EE0-C622-4AE6-8576-23044A8DACC5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54E38C70-2F9F-4887-956F-047757993E1C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13528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 marL="742950" indent="-742950">
              <a:buFont typeface="+mj-lt"/>
              <a:buAutoNum type="arabicPeriod"/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719139" y="9017000"/>
            <a:ext cx="29156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26F7E3-7311-42B7-A908-FF2602A624AD}" type="datetime4">
              <a:rPr lang="de-DE" baseline="0" smtClean="0">
                <a:solidFill>
                  <a:schemeClr val="tx1"/>
                </a:solidFill>
              </a:rPr>
              <a:pPr/>
              <a:t>21. September 2022</a:t>
            </a:fld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</p:spPr>
        <p:txBody>
          <a:bodyPr/>
          <a:lstStyle/>
          <a:p>
            <a:r>
              <a:rPr lang="en-US" err="1"/>
              <a:t>Seite</a:t>
            </a:r>
            <a:r>
              <a:rPr lang="en-US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58777" y="2178050"/>
            <a:ext cx="12889073" cy="6732587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E8C32-C39C-4BA6-B258-F286580C6D3A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6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855D7E63-3522-47C7-BFD2-B4BE7E477C2C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496195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-73631" y="-54162"/>
            <a:ext cx="13175840" cy="9901101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7" y="241237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319209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325438" y="2168526"/>
            <a:ext cx="12704762" cy="6721475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817" tIns="48908" rIns="97817" bIns="48908"/>
          <a:lstStyle>
            <a:lvl1pPr defTabSz="1301750" eaLnBrk="0" hangingPunct="0"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1pPr>
            <a:lvl2pPr defTabSz="1301750" eaLnBrk="0" hangingPunct="0"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2pPr>
            <a:lvl3pPr defTabSz="1301750" eaLnBrk="0" hangingPunct="0"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3pPr>
            <a:lvl4pPr defTabSz="1301750" eaLnBrk="0" hangingPunct="0"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4pPr>
            <a:lvl5pPr defTabSz="1301750" eaLnBrk="0" hangingPunct="0"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5pPr>
            <a:lvl6pPr marL="2284413" indent="1588" defTabSz="130175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6pPr>
            <a:lvl7pPr marL="2741613" indent="1588" defTabSz="130175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7pPr>
            <a:lvl8pPr marL="3198813" indent="1588" defTabSz="130175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8pPr>
            <a:lvl9pPr marL="3656013" indent="1588" defTabSz="130175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itchFamily="18" charset="0"/>
                <a:ea typeface="Geneva"/>
                <a:cs typeface="Geneva"/>
              </a:defRPr>
            </a:lvl9pPr>
          </a:lstStyle>
          <a:p>
            <a:pPr eaLnBrk="1" hangingPunct="1">
              <a:defRPr/>
            </a:pPr>
            <a:endParaRPr lang="de-DE" altLang="de-DE" sz="1954" b="0" baseline="0"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9601" y="226801"/>
            <a:ext cx="11952287" cy="1368152"/>
          </a:xfrm>
        </p:spPr>
        <p:txBody>
          <a:bodyPr>
            <a:normAutofit/>
          </a:bodyPr>
          <a:lstStyle>
            <a:lvl1pPr>
              <a:defRPr sz="308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69602" y="3160799"/>
            <a:ext cx="11952285" cy="6696076"/>
          </a:xfrm>
        </p:spPr>
        <p:txBody>
          <a:bodyPr/>
          <a:lstStyle>
            <a:lvl1pPr marL="270453" indent="-270453">
              <a:buClr>
                <a:schemeClr val="accent1"/>
              </a:buClr>
              <a:buFont typeface="Arial" pitchFamily="34" charset="0"/>
              <a:buNone/>
              <a:defRPr sz="1803" b="0"/>
            </a:lvl1pPr>
            <a:lvl2pPr marL="270453" indent="270453">
              <a:buClr>
                <a:schemeClr val="accent2"/>
              </a:buClr>
              <a:buFont typeface="Arial" pitchFamily="34" charset="0"/>
              <a:buChar char="•"/>
              <a:defRPr lang="de-DE" sz="2404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360" indent="-269533">
              <a:buClr>
                <a:schemeClr val="accent3"/>
              </a:buClr>
              <a:buFont typeface="Arial" pitchFamily="34" charset="0"/>
              <a:buChar char="•"/>
              <a:defRPr/>
            </a:lvl3pPr>
            <a:lvl4pPr marL="811360" indent="270453">
              <a:spcBef>
                <a:spcPts val="0"/>
              </a:spcBef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081814" indent="270453"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1803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9FF0B-98DB-4311-A903-94A6FDEA60CE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Seite </a:t>
            </a:r>
            <a:fld id="{C2ED767C-28F9-41D0-812A-8A7EA1E9C3C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597734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2045"/>
            <a:ext cx="13030200" cy="976882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0678" y="3420895"/>
            <a:ext cx="8300913" cy="2342169"/>
          </a:xfrm>
        </p:spPr>
        <p:txBody>
          <a:bodyPr anchor="b">
            <a:noAutofit/>
          </a:bodyPr>
          <a:lstStyle>
            <a:lvl1pPr algn="r">
              <a:defRPr sz="5772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0678" y="5763061"/>
            <a:ext cx="8300913" cy="1560542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8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7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5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4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1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0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9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48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8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2" y="3842484"/>
            <a:ext cx="9187689" cy="2598650"/>
          </a:xfrm>
        </p:spPr>
        <p:txBody>
          <a:bodyPr anchor="b"/>
          <a:lstStyle>
            <a:lvl1pPr algn="l">
              <a:defRPr sz="4275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2" y="6441133"/>
            <a:ext cx="9187689" cy="1224078"/>
          </a:xfrm>
        </p:spPr>
        <p:txBody>
          <a:bodyPr anchor="t"/>
          <a:lstStyle>
            <a:lvl1pPr marL="0" indent="0" algn="l">
              <a:buNone/>
              <a:defRPr sz="213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8655" indent="0">
              <a:buNone/>
              <a:defRPr sz="1924">
                <a:solidFill>
                  <a:schemeClr val="tx1">
                    <a:tint val="75000"/>
                  </a:schemeClr>
                </a:solidFill>
              </a:defRPr>
            </a:lvl2pPr>
            <a:lvl3pPr marL="977311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465966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4pPr>
            <a:lvl5pPr marL="195462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5pPr>
            <a:lvl6pPr marL="2443277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6pPr>
            <a:lvl7pPr marL="2931932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7pPr>
            <a:lvl8pPr marL="3420588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8pPr>
            <a:lvl9pPr marL="39092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05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1" y="3073838"/>
            <a:ext cx="4471687" cy="552111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9906" y="3073839"/>
            <a:ext cx="4471686" cy="552111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77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03" y="3074399"/>
            <a:ext cx="4473385" cy="819839"/>
          </a:xfrm>
        </p:spPr>
        <p:txBody>
          <a:bodyPr anchor="b">
            <a:noAutofit/>
          </a:bodyPr>
          <a:lstStyle>
            <a:lvl1pPr marL="0" indent="0">
              <a:buNone/>
              <a:defRPr sz="2565" b="0"/>
            </a:lvl1pPr>
            <a:lvl2pPr marL="488655" indent="0">
              <a:buNone/>
              <a:defRPr sz="2138" b="1"/>
            </a:lvl2pPr>
            <a:lvl3pPr marL="977311" indent="0">
              <a:buNone/>
              <a:defRPr sz="1924" b="1"/>
            </a:lvl3pPr>
            <a:lvl4pPr marL="1465966" indent="0">
              <a:buNone/>
              <a:defRPr sz="1710" b="1"/>
            </a:lvl4pPr>
            <a:lvl5pPr marL="1954621" indent="0">
              <a:buNone/>
              <a:defRPr sz="1710" b="1"/>
            </a:lvl5pPr>
            <a:lvl6pPr marL="2443277" indent="0">
              <a:buNone/>
              <a:defRPr sz="1710" b="1"/>
            </a:lvl6pPr>
            <a:lvl7pPr marL="2931932" indent="0">
              <a:buNone/>
              <a:defRPr sz="1710" b="1"/>
            </a:lvl7pPr>
            <a:lvl8pPr marL="3420588" indent="0">
              <a:buNone/>
              <a:defRPr sz="1710" b="1"/>
            </a:lvl8pPr>
            <a:lvl9pPr marL="3909243" indent="0">
              <a:buNone/>
              <a:defRPr sz="17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2203" y="3894239"/>
            <a:ext cx="4473385" cy="470071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8209" y="3074399"/>
            <a:ext cx="4473379" cy="819839"/>
          </a:xfrm>
        </p:spPr>
        <p:txBody>
          <a:bodyPr anchor="b">
            <a:noAutofit/>
          </a:bodyPr>
          <a:lstStyle>
            <a:lvl1pPr marL="0" indent="0">
              <a:buNone/>
              <a:defRPr sz="2565" b="0"/>
            </a:lvl1pPr>
            <a:lvl2pPr marL="488655" indent="0">
              <a:buNone/>
              <a:defRPr sz="2138" b="1"/>
            </a:lvl2pPr>
            <a:lvl3pPr marL="977311" indent="0">
              <a:buNone/>
              <a:defRPr sz="1924" b="1"/>
            </a:lvl3pPr>
            <a:lvl4pPr marL="1465966" indent="0">
              <a:buNone/>
              <a:defRPr sz="1710" b="1"/>
            </a:lvl4pPr>
            <a:lvl5pPr marL="1954621" indent="0">
              <a:buNone/>
              <a:defRPr sz="1710" b="1"/>
            </a:lvl5pPr>
            <a:lvl6pPr marL="2443277" indent="0">
              <a:buNone/>
              <a:defRPr sz="1710" b="1"/>
            </a:lvl6pPr>
            <a:lvl7pPr marL="2931932" indent="0">
              <a:buNone/>
              <a:defRPr sz="1710" b="1"/>
            </a:lvl7pPr>
            <a:lvl8pPr marL="3420588" indent="0">
              <a:buNone/>
              <a:defRPr sz="1710" b="1"/>
            </a:lvl8pPr>
            <a:lvl9pPr marL="3909243" indent="0">
              <a:buNone/>
              <a:defRPr sz="17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8211" y="3894239"/>
            <a:ext cx="4473378" cy="470071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8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867269"/>
            <a:ext cx="9187689" cy="187908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1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8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406C-0E94-4B1B-82D4-FE5112E2BD8C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7" y="2178050"/>
            <a:ext cx="11952287" cy="66960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 marL="530225" indent="-530225">
              <a:buClr>
                <a:srgbClr val="2B9CC3"/>
              </a:buClr>
              <a:buFont typeface="Arial" pitchFamily="34" charset="0"/>
              <a:buChar char="•"/>
              <a:defRPr sz="4000">
                <a:latin typeface="Arial" pitchFamily="34" charset="0"/>
                <a:cs typeface="Arial" pitchFamily="34" charset="0"/>
              </a:defRPr>
            </a:lvl2pPr>
            <a:lvl3pPr marL="540000" indent="360000">
              <a:buClr>
                <a:srgbClr val="1A6077"/>
              </a:buClr>
              <a:buFont typeface="Arial" pitchFamily="34" charset="0"/>
              <a:buChar char="•"/>
              <a:defRPr sz="3200"/>
            </a:lvl3pPr>
            <a:lvl4pPr marL="898525" indent="358775" defTabSz="898525">
              <a:spcBef>
                <a:spcPts val="0"/>
              </a:spcBef>
              <a:spcAft>
                <a:spcPts val="300"/>
              </a:spcAft>
              <a:buClr>
                <a:srgbClr val="2B350A"/>
              </a:buClr>
              <a:buFont typeface="Arial" pitchFamily="34" charset="0"/>
              <a:buChar char="•"/>
              <a:defRPr sz="2800" baseline="0"/>
            </a:lvl4pPr>
            <a:lvl5pPr marL="1440000" indent="360000">
              <a:spcBef>
                <a:spcPts val="0"/>
              </a:spcBef>
              <a:spcAft>
                <a:spcPts val="300"/>
              </a:spcAft>
              <a:buClr>
                <a:srgbClr val="2B9CC3"/>
              </a:buClr>
              <a:buFont typeface="Arial" pitchFamily="34" charset="0"/>
              <a:buChar char="•"/>
              <a:defRPr sz="2400"/>
            </a:lvl5pPr>
            <a:lvl6pPr marL="1800000" indent="36000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 sz="2400"/>
            </a:lvl6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2132042"/>
            <a:ext cx="4119527" cy="1818855"/>
          </a:xfrm>
        </p:spPr>
        <p:txBody>
          <a:bodyPr anchor="b">
            <a:normAutofit/>
          </a:bodyPr>
          <a:lstStyle>
            <a:lvl1pPr>
              <a:defRPr sz="2138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7743" y="732575"/>
            <a:ext cx="4823847" cy="786238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1" y="3950896"/>
            <a:ext cx="4119527" cy="3676857"/>
          </a:xfrm>
        </p:spPr>
        <p:txBody>
          <a:bodyPr>
            <a:normAutofit/>
          </a:bodyPr>
          <a:lstStyle>
            <a:lvl1pPr marL="0" indent="0">
              <a:buNone/>
              <a:defRPr sz="1496"/>
            </a:lvl1pPr>
            <a:lvl2pPr marL="488509" indent="0">
              <a:buNone/>
              <a:defRPr sz="1496"/>
            </a:lvl2pPr>
            <a:lvl3pPr marL="977018" indent="0">
              <a:buNone/>
              <a:defRPr sz="1283"/>
            </a:lvl3pPr>
            <a:lvl4pPr marL="1465527" indent="0">
              <a:buNone/>
              <a:defRPr sz="1069"/>
            </a:lvl4pPr>
            <a:lvl5pPr marL="1954035" indent="0">
              <a:buNone/>
              <a:defRPr sz="1069"/>
            </a:lvl5pPr>
            <a:lvl6pPr marL="2442544" indent="0">
              <a:buNone/>
              <a:defRPr sz="1069"/>
            </a:lvl6pPr>
            <a:lvl7pPr marL="2931053" indent="0">
              <a:buNone/>
              <a:defRPr sz="1069"/>
            </a:lvl7pPr>
            <a:lvl8pPr marL="3419561" indent="0">
              <a:buNone/>
              <a:defRPr sz="1069"/>
            </a:lvl8pPr>
            <a:lvl9pPr marL="3908070" indent="0">
              <a:buNone/>
              <a:defRPr sz="106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86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6829742"/>
            <a:ext cx="9187688" cy="806290"/>
          </a:xfrm>
        </p:spPr>
        <p:txBody>
          <a:bodyPr anchor="b">
            <a:normAutofit/>
          </a:bodyPr>
          <a:lstStyle>
            <a:lvl1pPr algn="l">
              <a:defRPr sz="2565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3901" y="867269"/>
            <a:ext cx="9187689" cy="5471246"/>
          </a:xfrm>
        </p:spPr>
        <p:txBody>
          <a:bodyPr anchor="t">
            <a:normAutofit/>
          </a:bodyPr>
          <a:lstStyle>
            <a:lvl1pPr marL="0" indent="0" algn="ctr">
              <a:buNone/>
              <a:defRPr sz="1710"/>
            </a:lvl1pPr>
            <a:lvl2pPr marL="488655" indent="0">
              <a:buNone/>
              <a:defRPr sz="1710"/>
            </a:lvl2pPr>
            <a:lvl3pPr marL="977311" indent="0">
              <a:buNone/>
              <a:defRPr sz="1710"/>
            </a:lvl3pPr>
            <a:lvl4pPr marL="1465966" indent="0">
              <a:buNone/>
              <a:defRPr sz="1710"/>
            </a:lvl4pPr>
            <a:lvl5pPr marL="1954621" indent="0">
              <a:buNone/>
              <a:defRPr sz="1710"/>
            </a:lvl5pPr>
            <a:lvl6pPr marL="2443277" indent="0">
              <a:buNone/>
              <a:defRPr sz="1710"/>
            </a:lvl6pPr>
            <a:lvl7pPr marL="2931932" indent="0">
              <a:buNone/>
              <a:defRPr sz="1710"/>
            </a:lvl7pPr>
            <a:lvl8pPr marL="3420588" indent="0">
              <a:buNone/>
              <a:defRPr sz="1710"/>
            </a:lvl8pPr>
            <a:lvl9pPr marL="3909243" indent="0">
              <a:buNone/>
              <a:defRPr sz="171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1" y="7636032"/>
            <a:ext cx="9187688" cy="958924"/>
          </a:xfrm>
        </p:spPr>
        <p:txBody>
          <a:bodyPr>
            <a:normAutofit/>
          </a:bodyPr>
          <a:lstStyle>
            <a:lvl1pPr marL="0" indent="0">
              <a:buNone/>
              <a:defRPr sz="1283"/>
            </a:lvl1pPr>
            <a:lvl2pPr marL="488655" indent="0">
              <a:buNone/>
              <a:defRPr sz="1283"/>
            </a:lvl2pPr>
            <a:lvl3pPr marL="977311" indent="0">
              <a:buNone/>
              <a:defRPr sz="1069"/>
            </a:lvl3pPr>
            <a:lvl4pPr marL="1465966" indent="0">
              <a:buNone/>
              <a:defRPr sz="962"/>
            </a:lvl4pPr>
            <a:lvl5pPr marL="1954621" indent="0">
              <a:buNone/>
              <a:defRPr sz="962"/>
            </a:lvl5pPr>
            <a:lvl6pPr marL="2443277" indent="0">
              <a:buNone/>
              <a:defRPr sz="962"/>
            </a:lvl6pPr>
            <a:lvl7pPr marL="2931932" indent="0">
              <a:buNone/>
              <a:defRPr sz="962"/>
            </a:lvl7pPr>
            <a:lvl8pPr marL="3420588" indent="0">
              <a:buNone/>
              <a:defRPr sz="962"/>
            </a:lvl8pPr>
            <a:lvl9pPr marL="3909243" indent="0">
              <a:buNone/>
              <a:defRPr sz="96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90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2" y="867269"/>
            <a:ext cx="9187689" cy="4842251"/>
          </a:xfrm>
        </p:spPr>
        <p:txBody>
          <a:bodyPr anchor="ctr">
            <a:normAutofit/>
          </a:bodyPr>
          <a:lstStyle>
            <a:lvl1pPr algn="l">
              <a:defRPr sz="4703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2" y="6359972"/>
            <a:ext cx="9187689" cy="2234984"/>
          </a:xfrm>
        </p:spPr>
        <p:txBody>
          <a:bodyPr anchor="ctr">
            <a:normAutofit/>
          </a:bodyPr>
          <a:lstStyle>
            <a:lvl1pPr marL="0" indent="0" algn="l">
              <a:buNone/>
              <a:defRPr sz="192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8655" indent="0">
              <a:buNone/>
              <a:defRPr sz="1924">
                <a:solidFill>
                  <a:schemeClr val="tx1">
                    <a:tint val="75000"/>
                  </a:schemeClr>
                </a:solidFill>
              </a:defRPr>
            </a:lvl2pPr>
            <a:lvl3pPr marL="977311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465966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4pPr>
            <a:lvl5pPr marL="195462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5pPr>
            <a:lvl6pPr marL="2443277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6pPr>
            <a:lvl7pPr marL="2931932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7pPr>
            <a:lvl8pPr marL="3420588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8pPr>
            <a:lvl9pPr marL="39092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12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363" y="867269"/>
            <a:ext cx="8650606" cy="4300208"/>
          </a:xfrm>
        </p:spPr>
        <p:txBody>
          <a:bodyPr anchor="ctr">
            <a:normAutofit/>
          </a:bodyPr>
          <a:lstStyle>
            <a:lvl1pPr algn="l">
              <a:defRPr sz="4703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0061" y="5167477"/>
            <a:ext cx="7721210" cy="54204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1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8655" indent="0">
              <a:buFontTx/>
              <a:buNone/>
              <a:defRPr/>
            </a:lvl2pPr>
            <a:lvl3pPr marL="977311" indent="0">
              <a:buFontTx/>
              <a:buNone/>
              <a:defRPr/>
            </a:lvl3pPr>
            <a:lvl4pPr marL="1465966" indent="0">
              <a:buFontTx/>
              <a:buNone/>
              <a:defRPr/>
            </a:lvl4pPr>
            <a:lvl5pPr marL="1954621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2" y="6359972"/>
            <a:ext cx="9187689" cy="2234984"/>
          </a:xfrm>
        </p:spPr>
        <p:txBody>
          <a:bodyPr anchor="ctr">
            <a:normAutofit/>
          </a:bodyPr>
          <a:lstStyle>
            <a:lvl1pPr marL="0" indent="0" algn="l">
              <a:buNone/>
              <a:defRPr sz="192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8655" indent="0">
              <a:buNone/>
              <a:defRPr sz="1924">
                <a:solidFill>
                  <a:schemeClr val="tx1">
                    <a:tint val="75000"/>
                  </a:schemeClr>
                </a:solidFill>
              </a:defRPr>
            </a:lvl2pPr>
            <a:lvl3pPr marL="977311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465966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4pPr>
            <a:lvl5pPr marL="195462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5pPr>
            <a:lvl6pPr marL="2443277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6pPr>
            <a:lvl7pPr marL="2931932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7pPr>
            <a:lvl8pPr marL="3420588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8pPr>
            <a:lvl9pPr marL="39092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9124" y="1124459"/>
            <a:ext cx="651510" cy="831952"/>
          </a:xfrm>
          <a:prstGeom prst="rect">
            <a:avLst/>
          </a:prstGeom>
        </p:spPr>
        <p:txBody>
          <a:bodyPr vert="horz" lIns="97727" tIns="48863" rIns="97727" bIns="48863" rtlCol="0" anchor="ctr">
            <a:noAutofit/>
          </a:bodyPr>
          <a:lstStyle/>
          <a:p>
            <a:pPr lvl="0"/>
            <a:r>
              <a:rPr lang="en-US" sz="855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04406" y="4106661"/>
            <a:ext cx="651510" cy="831952"/>
          </a:xfrm>
          <a:prstGeom prst="rect">
            <a:avLst/>
          </a:prstGeom>
        </p:spPr>
        <p:txBody>
          <a:bodyPr vert="horz" lIns="97727" tIns="48863" rIns="97727" bIns="48863" rtlCol="0" anchor="ctr">
            <a:noAutofit/>
          </a:bodyPr>
          <a:lstStyle/>
          <a:p>
            <a:pPr lvl="0"/>
            <a:r>
              <a:rPr lang="en-US" sz="855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9164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2" y="2748611"/>
            <a:ext cx="9187689" cy="3692522"/>
          </a:xfrm>
        </p:spPr>
        <p:txBody>
          <a:bodyPr anchor="b">
            <a:normAutofit/>
          </a:bodyPr>
          <a:lstStyle>
            <a:lvl1pPr algn="l">
              <a:defRPr sz="4703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2" y="6441133"/>
            <a:ext cx="9187689" cy="2153823"/>
          </a:xfrm>
        </p:spPr>
        <p:txBody>
          <a:bodyPr anchor="t">
            <a:normAutofit/>
          </a:bodyPr>
          <a:lstStyle>
            <a:lvl1pPr marL="0" indent="0" algn="l">
              <a:buNone/>
              <a:defRPr sz="192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8655" indent="0">
              <a:buNone/>
              <a:defRPr sz="1924">
                <a:solidFill>
                  <a:schemeClr val="tx1">
                    <a:tint val="75000"/>
                  </a:schemeClr>
                </a:solidFill>
              </a:defRPr>
            </a:lvl2pPr>
            <a:lvl3pPr marL="977311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465966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4pPr>
            <a:lvl5pPr marL="195462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5pPr>
            <a:lvl6pPr marL="2443277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6pPr>
            <a:lvl7pPr marL="2931932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7pPr>
            <a:lvl8pPr marL="3420588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8pPr>
            <a:lvl9pPr marL="39092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7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363" y="867269"/>
            <a:ext cx="8650606" cy="4300208"/>
          </a:xfrm>
        </p:spPr>
        <p:txBody>
          <a:bodyPr anchor="ctr">
            <a:normAutofit/>
          </a:bodyPr>
          <a:lstStyle>
            <a:lvl1pPr algn="l">
              <a:defRPr sz="4703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3899" y="5709520"/>
            <a:ext cx="9187690" cy="73161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6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8655" indent="0">
              <a:buFontTx/>
              <a:buNone/>
              <a:defRPr/>
            </a:lvl2pPr>
            <a:lvl3pPr marL="977311" indent="0">
              <a:buFontTx/>
              <a:buNone/>
              <a:defRPr/>
            </a:lvl3pPr>
            <a:lvl4pPr marL="1465966" indent="0">
              <a:buFontTx/>
              <a:buNone/>
              <a:defRPr/>
            </a:lvl4pPr>
            <a:lvl5pPr marL="1954621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2" y="6441133"/>
            <a:ext cx="9187689" cy="2153823"/>
          </a:xfrm>
        </p:spPr>
        <p:txBody>
          <a:bodyPr anchor="t">
            <a:normAutofit/>
          </a:bodyPr>
          <a:lstStyle>
            <a:lvl1pPr marL="0" indent="0" algn="l">
              <a:buNone/>
              <a:defRPr sz="192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8655" indent="0">
              <a:buNone/>
              <a:defRPr sz="1924">
                <a:solidFill>
                  <a:schemeClr val="tx1">
                    <a:tint val="75000"/>
                  </a:schemeClr>
                </a:solidFill>
              </a:defRPr>
            </a:lvl2pPr>
            <a:lvl3pPr marL="977311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465966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4pPr>
            <a:lvl5pPr marL="195462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5pPr>
            <a:lvl6pPr marL="2443277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6pPr>
            <a:lvl7pPr marL="2931932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7pPr>
            <a:lvl8pPr marL="3420588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8pPr>
            <a:lvl9pPr marL="39092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9124" y="1124459"/>
            <a:ext cx="651510" cy="831952"/>
          </a:xfrm>
          <a:prstGeom prst="rect">
            <a:avLst/>
          </a:prstGeom>
        </p:spPr>
        <p:txBody>
          <a:bodyPr vert="horz" lIns="97727" tIns="48863" rIns="97727" bIns="48863" rtlCol="0" anchor="ctr">
            <a:noAutofit/>
          </a:bodyPr>
          <a:lstStyle/>
          <a:p>
            <a:pPr lvl="0"/>
            <a:r>
              <a:rPr lang="en-US" sz="855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04406" y="4106661"/>
            <a:ext cx="651510" cy="831952"/>
          </a:xfrm>
          <a:prstGeom prst="rect">
            <a:avLst/>
          </a:prstGeom>
        </p:spPr>
        <p:txBody>
          <a:bodyPr vert="horz" lIns="97727" tIns="48863" rIns="97727" bIns="48863" rtlCol="0" anchor="ctr">
            <a:noAutofit/>
          </a:bodyPr>
          <a:lstStyle/>
          <a:p>
            <a:pPr lvl="0"/>
            <a:r>
              <a:rPr lang="en-US" sz="855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8191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948" y="867269"/>
            <a:ext cx="9178642" cy="4300208"/>
          </a:xfrm>
        </p:spPr>
        <p:txBody>
          <a:bodyPr anchor="ctr">
            <a:normAutofit/>
          </a:bodyPr>
          <a:lstStyle>
            <a:lvl1pPr algn="l">
              <a:defRPr sz="4703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3899" y="5709520"/>
            <a:ext cx="9187690" cy="73161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65">
                <a:solidFill>
                  <a:schemeClr val="accent1"/>
                </a:solidFill>
              </a:defRPr>
            </a:lvl1pPr>
            <a:lvl2pPr marL="488655" indent="0">
              <a:buFontTx/>
              <a:buNone/>
              <a:defRPr/>
            </a:lvl2pPr>
            <a:lvl3pPr marL="977311" indent="0">
              <a:buFontTx/>
              <a:buNone/>
              <a:defRPr/>
            </a:lvl3pPr>
            <a:lvl4pPr marL="1465966" indent="0">
              <a:buFontTx/>
              <a:buNone/>
              <a:defRPr/>
            </a:lvl4pPr>
            <a:lvl5pPr marL="1954621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2" y="6441133"/>
            <a:ext cx="9187689" cy="2153823"/>
          </a:xfrm>
        </p:spPr>
        <p:txBody>
          <a:bodyPr anchor="t">
            <a:normAutofit/>
          </a:bodyPr>
          <a:lstStyle>
            <a:lvl1pPr marL="0" indent="0" algn="l">
              <a:buNone/>
              <a:defRPr sz="192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8655" indent="0">
              <a:buNone/>
              <a:defRPr sz="1924">
                <a:solidFill>
                  <a:schemeClr val="tx1">
                    <a:tint val="75000"/>
                  </a:schemeClr>
                </a:solidFill>
              </a:defRPr>
            </a:lvl2pPr>
            <a:lvl3pPr marL="977311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465966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4pPr>
            <a:lvl5pPr marL="195462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5pPr>
            <a:lvl6pPr marL="2443277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6pPr>
            <a:lvl7pPr marL="2931932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7pPr>
            <a:lvl8pPr marL="3420588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8pPr>
            <a:lvl9pPr marL="39092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97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8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15451" y="867268"/>
            <a:ext cx="1394444" cy="7471162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902" y="867269"/>
            <a:ext cx="7545535" cy="747116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9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80B5-C456-434A-84CE-9821E84FB432}" type="datetimeFigureOut">
              <a:rPr lang="de-CH" smtClean="0"/>
              <a:t>21.09.2022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BUCHS – SCHAAN - WIDNAU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857-EF7F-464C-BFCB-1D2DB3782409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672" y="8976176"/>
            <a:ext cx="1465749" cy="614668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66252" y="2624604"/>
            <a:ext cx="11492475" cy="5941793"/>
          </a:xfrm>
        </p:spPr>
        <p:txBody>
          <a:bodyPr/>
          <a:lstStyle/>
          <a:p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667346" y="575922"/>
            <a:ext cx="11491381" cy="184379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66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772900" cy="136815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0408-9396-47EA-A147-42BF50ED10E5}" type="datetime4">
              <a:rPr lang="de-DE" baseline="0" smtClean="0">
                <a:solidFill>
                  <a:schemeClr val="tx1"/>
                </a:solidFill>
              </a:rPr>
              <a:pPr/>
              <a:t>21. September 2022</a:t>
            </a:fld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err="1"/>
              <a:t>Seite</a:t>
            </a:r>
            <a:r>
              <a:rPr lang="en-US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8" y="2178050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802438" y="2178050"/>
            <a:ext cx="5868987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80B5-C456-434A-84CE-9821E84FB432}" type="datetimeFigureOut">
              <a:rPr lang="de-CH" smtClean="0"/>
              <a:t>21.09.2022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BUCHS – SCHAAN - WIDNAU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857-EF7F-464C-BFCB-1D2DB3782409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672" y="8976176"/>
            <a:ext cx="1465749" cy="614668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66252" y="2624604"/>
            <a:ext cx="11492475" cy="5941793"/>
          </a:xfrm>
        </p:spPr>
        <p:txBody>
          <a:bodyPr/>
          <a:lstStyle/>
          <a:p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667346" y="575922"/>
            <a:ext cx="11491381" cy="184379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64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462DB-4B80-4DE9-A093-EA2F54AEC129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9" y="2178050"/>
            <a:ext cx="11952286" cy="6696075"/>
          </a:xfrm>
        </p:spPr>
        <p:txBody>
          <a:bodyPr/>
          <a:lstStyle>
            <a:lvl1pPr marL="360000" indent="-360000">
              <a:buClr>
                <a:srgbClr val="2B9CC3"/>
              </a:buClr>
              <a:buFont typeface="Arial" pitchFamily="34" charset="0"/>
              <a:buChar char="•"/>
              <a:defRPr sz="4000" b="0"/>
            </a:lvl1pPr>
            <a:lvl2pPr marL="360000" indent="360000">
              <a:buClr>
                <a:srgbClr val="1A6077"/>
              </a:buClr>
              <a:buFont typeface="Arial" pitchFamily="34" charset="0"/>
              <a:buChar char="•"/>
              <a:defRPr lang="de-DE" sz="3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080000" indent="-358775">
              <a:buClr>
                <a:schemeClr val="accent3"/>
              </a:buClr>
              <a:buFont typeface="Arial" pitchFamily="34" charset="0"/>
              <a:buChar char="•"/>
              <a:defRPr/>
            </a:lvl3pPr>
            <a:lvl4pPr marL="1080000" indent="360000">
              <a:spcBef>
                <a:spcPts val="0"/>
              </a:spcBef>
              <a:buClr>
                <a:srgbClr val="2B9CC3"/>
              </a:buClr>
              <a:buFont typeface="Arial" pitchFamily="34" charset="0"/>
              <a:buChar char="•"/>
              <a:defRPr/>
            </a:lvl4pPr>
            <a:lvl5pPr marL="1440000" indent="360000">
              <a:spcBef>
                <a:spcPts val="0"/>
              </a:spcBef>
              <a:buClr>
                <a:srgbClr val="1A6077"/>
              </a:buClr>
              <a:buFont typeface="Arial" pitchFamily="34" charset="0"/>
              <a:buChar char="•"/>
              <a:defRPr sz="2400"/>
            </a:lvl5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2178050"/>
            <a:ext cx="5867399" cy="6537325"/>
          </a:xfrm>
        </p:spPr>
        <p:txBody>
          <a:bodyPr/>
          <a:lstStyle>
            <a:lvl1pPr marL="0" indent="0"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2438" y="2178050"/>
            <a:ext cx="5868987" cy="6537325"/>
          </a:xfrm>
        </p:spPr>
        <p:txBody>
          <a:bodyPr/>
          <a:lstStyle>
            <a:lvl1pPr marL="0" indent="0">
              <a:defRPr sz="3200"/>
            </a:lvl1pPr>
            <a:lvl2pPr>
              <a:buFont typeface="Symbol" pitchFamily="18" charset="2"/>
              <a:buChar char="-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719139" y="9017000"/>
            <a:ext cx="29156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CBC958B-8409-4B1D-A691-973A70898335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baseline="0">
                <a:latin typeface="Arial" pitchFamily="34" charset="0"/>
              </a:defRPr>
            </a:lvl1pPr>
          </a:lstStyle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8" y="2184399"/>
            <a:ext cx="5867399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9138" y="3402223"/>
            <a:ext cx="5867400" cy="5471902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802437" y="3381354"/>
            <a:ext cx="5868987" cy="5476950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1"/>
          </p:nvPr>
        </p:nvSpPr>
        <p:spPr>
          <a:xfrm>
            <a:off x="719139" y="9017000"/>
            <a:ext cx="29156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A1534E1-C83F-4E20-8F2E-7912B50F9054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11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baseline="0">
                <a:latin typeface="Arial" pitchFamily="34" charset="0"/>
              </a:defRPr>
            </a:lvl1pPr>
          </a:lstStyle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6767512" y="2178050"/>
            <a:ext cx="5903913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719139" y="9017000"/>
            <a:ext cx="29156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416871E-ACFC-4AE1-AE1F-34CE9D0967DC}" type="datetime4">
              <a:rPr lang="de-DE" baseline="0" smtClean="0">
                <a:solidFill>
                  <a:schemeClr val="tx1"/>
                </a:solidFill>
              </a:rPr>
              <a:pPr/>
              <a:t>21. September 2022</a:t>
            </a:fld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baseline="0">
                <a:latin typeface="Arial" pitchFamily="34" charset="0"/>
              </a:defRPr>
            </a:lvl1pPr>
          </a:lstStyle>
          <a:p>
            <a:r>
              <a:rPr lang="en-US" err="1"/>
              <a:t>Seite</a:t>
            </a:r>
            <a:r>
              <a:rPr lang="en-US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7" y="2178050"/>
            <a:ext cx="11952287" cy="6696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Textmasterformate durch Klicken bearbeiten</a:t>
            </a:r>
          </a:p>
          <a:p>
            <a:pPr marL="0" marR="0" lvl="1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Zweite Ebene</a:t>
            </a:r>
          </a:p>
          <a:p>
            <a:pPr marL="360000" marR="0" lvl="2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720000" marR="0" lvl="3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1080000" marR="0" lvl="4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9139" y="9017000"/>
            <a:ext cx="29156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baseline="0">
                <a:latin typeface="Arial" pitchFamily="34" charset="0"/>
              </a:defRPr>
            </a:lvl1pPr>
          </a:lstStyle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/>
          </a:p>
        </p:txBody>
      </p:sp>
      <p:pic>
        <p:nvPicPr>
          <p:cNvPr id="9" name="Grafik 8" descr="sg_sw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025" y="9055100"/>
            <a:ext cx="446400" cy="56109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02438" y="9004356"/>
            <a:ext cx="51896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aseline="0" noProof="0">
                <a:latin typeface="Arial" pitchFamily="34" charset="0"/>
              </a:rPr>
              <a:t>Kanton St.Gallen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3" r:id="rId2"/>
    <p:sldLayoutId id="2147483683" r:id="rId3"/>
    <p:sldLayoutId id="2147483678" r:id="rId4"/>
    <p:sldLayoutId id="2147483681" r:id="rId5"/>
    <p:sldLayoutId id="2147483680" r:id="rId6"/>
    <p:sldLayoutId id="2147483667" r:id="rId7"/>
    <p:sldLayoutId id="2147483668" r:id="rId8"/>
    <p:sldLayoutId id="2147483669" r:id="rId9"/>
    <p:sldLayoutId id="2147483670" r:id="rId10"/>
    <p:sldLayoutId id="2147483675" r:id="rId11"/>
    <p:sldLayoutId id="2147483684" r:id="rId12"/>
    <p:sldLayoutId id="2147483682" r:id="rId13"/>
    <p:sldLayoutId id="2147483677" r:id="rId14"/>
    <p:sldLayoutId id="2147483674" r:id="rId15"/>
    <p:sldLayoutId id="2147483686" r:id="rId16"/>
  </p:sldLayoutIdLst>
  <p:transition spd="slow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itchFamily="34" charset="0"/>
        <a:buNone/>
        <a:tabLst/>
        <a:defRPr sz="40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Tx/>
        <a:buFont typeface="Symbol" pitchFamily="18" charset="2"/>
        <a:buChar char="-"/>
        <a:tabLst/>
        <a:defRPr sz="3200" b="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6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Tx/>
        <a:buFont typeface="Symbol" pitchFamily="18" charset="2"/>
        <a:buChar char="-"/>
        <a:tabLst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2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 pitchFamily="18" charset="2"/>
        <a:buChar char="-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8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 pitchFamily="18" charset="2"/>
        <a:buChar char="-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719138" y="241301"/>
            <a:ext cx="119522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19138" y="2178050"/>
            <a:ext cx="11952287" cy="669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Textmasterformate durch Klicken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9139" y="9017001"/>
            <a:ext cx="2916237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0" hangingPunct="0">
              <a:lnSpc>
                <a:spcPts val="1277"/>
              </a:lnSpc>
              <a:defRPr sz="1052" b="0" baseline="0">
                <a:solidFill>
                  <a:schemeClr val="tx1"/>
                </a:solidFill>
                <a:latin typeface="Arial" pitchFamily="34" charset="0"/>
                <a:ea typeface="Geneva" pitchFamily="-112" charset="-128"/>
                <a:cs typeface="Arial" pitchFamily="34" charset="0"/>
              </a:defRPr>
            </a:lvl1pPr>
          </a:lstStyle>
          <a:p>
            <a:pPr>
              <a:defRPr/>
            </a:pPr>
            <a:fld id="{8B391C3B-020D-4ED7-A756-647DAFCEB360}" type="datetime4">
              <a:rPr lang="de-CH"/>
              <a:pPr>
                <a:defRPr/>
              </a:pPr>
              <a:t>21. September 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9" y="9259888"/>
            <a:ext cx="5189537" cy="2666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0" hangingPunct="0">
              <a:lnSpc>
                <a:spcPts val="1277"/>
              </a:lnSpc>
              <a:defRPr sz="1052" b="1" baseline="0">
                <a:solidFill>
                  <a:schemeClr val="tx1"/>
                </a:solidFill>
                <a:latin typeface="Arial" pitchFamily="34" charset="0"/>
                <a:ea typeface="Geneva" pitchFamily="-112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/>
              <a:t>Berufs- und Weiterbildungszentrum Rorschach-Rheintal</a:t>
            </a:r>
            <a:endParaRPr lang="en-US" baseline="-2500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9139" y="9234489"/>
            <a:ext cx="2916237" cy="179386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1052" b="0" baseline="0">
                <a:latin typeface="Arial" pitchFamily="34" charset="0"/>
                <a:ea typeface="Geneva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de-CH"/>
              <a:t>Seite </a:t>
            </a:r>
            <a:fld id="{84711F2D-CE54-4118-88FC-9CCE3391223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  <p:pic>
        <p:nvPicPr>
          <p:cNvPr id="1031" name="Grafik 8" descr="sg_sw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5339" y="9055100"/>
            <a:ext cx="446087" cy="56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feld 7"/>
          <p:cNvSpPr txBox="1">
            <a:spLocks noChangeArrowheads="1"/>
          </p:cNvSpPr>
          <p:nvPr/>
        </p:nvSpPr>
        <p:spPr bwMode="auto">
          <a:xfrm>
            <a:off x="6802439" y="9004300"/>
            <a:ext cx="5189537" cy="16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de-CH" altLang="de-DE" sz="1052" baseline="0">
                <a:latin typeface="Arial" panose="020B0604020202020204" pitchFamily="34" charset="0"/>
              </a:rPr>
              <a:t>Kanton St.Gallen</a:t>
            </a:r>
          </a:p>
        </p:txBody>
      </p:sp>
    </p:spTree>
    <p:extLst>
      <p:ext uri="{BB962C8B-B14F-4D97-AF65-F5344CB8AC3E}">
        <p14:creationId xmlns:p14="http://schemas.microsoft.com/office/powerpoint/2010/main" val="81493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ransition spd="slow">
    <p:fad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5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343476"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686952"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030428"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373904" algn="l" rtl="0" eaLnBrk="1" fontAlgn="base" hangingPunct="1">
        <a:spcBef>
          <a:spcPct val="0"/>
        </a:spcBef>
        <a:spcAft>
          <a:spcPct val="0"/>
        </a:spcAft>
        <a:defRPr sz="3005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1" fontAlgn="base" hangingPunct="1">
        <a:spcBef>
          <a:spcPct val="0"/>
        </a:spcBef>
        <a:spcAft>
          <a:spcPts val="451"/>
        </a:spcAft>
        <a:buFont typeface="Arial" panose="020B0604020202020204" pitchFamily="34" charset="0"/>
        <a:defRPr sz="300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indent="269533" algn="l" rtl="0" eaLnBrk="1" fontAlgn="base" hangingPunct="1">
        <a:spcBef>
          <a:spcPct val="0"/>
        </a:spcBef>
        <a:spcAft>
          <a:spcPts val="226"/>
        </a:spcAft>
        <a:buFont typeface="Symbol" panose="05050102010706020507" pitchFamily="18" charset="2"/>
        <a:buChar char="-"/>
        <a:defRPr sz="2404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269533" indent="269533" algn="l" rtl="0" eaLnBrk="1" fontAlgn="base" hangingPunct="1">
        <a:spcBef>
          <a:spcPct val="0"/>
        </a:spcBef>
        <a:spcAft>
          <a:spcPts val="226"/>
        </a:spcAft>
        <a:buFont typeface="Symbol" panose="05050102010706020507" pitchFamily="18" charset="2"/>
        <a:buChar char="-"/>
        <a:defRPr sz="24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259" indent="269533" algn="l" rtl="0" eaLnBrk="1" fontAlgn="base" hangingPunct="1"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10985" indent="269533" algn="l" rtl="0" eaLnBrk="1" fontAlgn="base" hangingPunct="1"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9117" indent="-171738" algn="l" defTabSz="686952" rtl="0" eaLnBrk="1" latinLnBrk="0" hangingPunct="1">
        <a:spcBef>
          <a:spcPct val="20000"/>
        </a:spcBef>
        <a:buFont typeface="Arial" pitchFamily="34" charset="0"/>
        <a:buChar char="•"/>
        <a:defRPr sz="1503" kern="1200">
          <a:solidFill>
            <a:schemeClr val="tx1"/>
          </a:solidFill>
          <a:latin typeface="+mn-lt"/>
          <a:ea typeface="+mn-ea"/>
          <a:cs typeface="+mn-cs"/>
        </a:defRPr>
      </a:lvl6pPr>
      <a:lvl7pPr marL="2232593" indent="-171738" algn="l" defTabSz="686952" rtl="0" eaLnBrk="1" latinLnBrk="0" hangingPunct="1">
        <a:spcBef>
          <a:spcPct val="20000"/>
        </a:spcBef>
        <a:buFont typeface="Arial" pitchFamily="34" charset="0"/>
        <a:buChar char="•"/>
        <a:defRPr sz="1503" kern="1200">
          <a:solidFill>
            <a:schemeClr val="tx1"/>
          </a:solidFill>
          <a:latin typeface="+mn-lt"/>
          <a:ea typeface="+mn-ea"/>
          <a:cs typeface="+mn-cs"/>
        </a:defRPr>
      </a:lvl7pPr>
      <a:lvl8pPr marL="2576069" indent="-171738" algn="l" defTabSz="686952" rtl="0" eaLnBrk="1" latinLnBrk="0" hangingPunct="1">
        <a:spcBef>
          <a:spcPct val="20000"/>
        </a:spcBef>
        <a:buFont typeface="Arial" pitchFamily="34" charset="0"/>
        <a:buChar char="•"/>
        <a:defRPr sz="1503" kern="1200">
          <a:solidFill>
            <a:schemeClr val="tx1"/>
          </a:solidFill>
          <a:latin typeface="+mn-lt"/>
          <a:ea typeface="+mn-ea"/>
          <a:cs typeface="+mn-cs"/>
        </a:defRPr>
      </a:lvl8pPr>
      <a:lvl9pPr marL="2919545" indent="-171738" algn="l" defTabSz="686952" rtl="0" eaLnBrk="1" latinLnBrk="0" hangingPunct="1">
        <a:spcBef>
          <a:spcPct val="20000"/>
        </a:spcBef>
        <a:buFont typeface="Arial" pitchFamily="34" charset="0"/>
        <a:buChar char="•"/>
        <a:defRPr sz="15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1pPr>
      <a:lvl2pPr marL="343476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2pPr>
      <a:lvl3pPr marL="686952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3pPr>
      <a:lvl4pPr marL="1030428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4pPr>
      <a:lvl5pPr marL="1373904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5pPr>
      <a:lvl6pPr marL="1717379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6pPr>
      <a:lvl7pPr marL="2060855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7pPr>
      <a:lvl8pPr marL="2404331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8pPr>
      <a:lvl9pPr marL="2747807" algn="l" defTabSz="686952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2045"/>
            <a:ext cx="13030200" cy="976882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1" y="867269"/>
            <a:ext cx="9187689" cy="1879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1" y="3073839"/>
            <a:ext cx="9187689" cy="5521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0486" y="8594957"/>
            <a:ext cx="974635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901" y="8594957"/>
            <a:ext cx="6730573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1271" y="8594957"/>
            <a:ext cx="730319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2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51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xStyles>
    <p:titleStyle>
      <a:lvl1pPr algn="l" defTabSz="488655" rtl="0" eaLnBrk="1" latinLnBrk="0" hangingPunct="1">
        <a:spcBef>
          <a:spcPct val="0"/>
        </a:spcBef>
        <a:buNone/>
        <a:defRPr sz="384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6492" indent="-366492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94065" indent="-305410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1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21638" indent="-244328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10294" indent="-244328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98949" indent="-244328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87604" indent="-244328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76260" indent="-244328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64915" indent="-244328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53571" indent="-244328" algn="l" defTabSz="488655" rtl="0" eaLnBrk="1" latinLnBrk="0" hangingPunct="1">
        <a:spcBef>
          <a:spcPts val="106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1pPr>
      <a:lvl2pPr marL="488655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2pPr>
      <a:lvl3pPr marL="977311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3pPr>
      <a:lvl4pPr marL="1465966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4pPr>
      <a:lvl5pPr marL="1954621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5pPr>
      <a:lvl6pPr marL="2443277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6pPr>
      <a:lvl7pPr marL="2931932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7pPr>
      <a:lvl8pPr marL="3420588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8pPr>
      <a:lvl9pPr marL="3909243" algn="l" defTabSz="488655" rtl="0" eaLnBrk="1" latinLnBrk="0" hangingPunct="1">
        <a:defRPr sz="19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-fu7N0kiJ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0CAcQjRxqFQoTCLHa4t7do8cCFYZvFAodjwAL-A&amp;url=http://www.dasgebet.net/dein-erfolg-ist-beschlossene-sache/&amp;ei=I1XLVfG8DYbfUY-BrMAP&amp;bvm=bv.99804247,d.d24&amp;psig=AFQjCNGQF8-p4lLNiAuy5gX4aLTmGIEqdw&amp;ust=143947528161666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erufsbildung2030.ch/de/21-projekte-de/267-berufsmaturitaet-203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zr.ch/de/berufs-und-weiterbildungszentrum-rorschach-rheintal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erdn%C3%BCsse-ap%C3%A9ro-verkostung-1566264/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de/trinken-bier-bierkrug-party-2351888/" TargetMode="External"/><Relationship Id="rId5" Type="http://schemas.openxmlformats.org/officeDocument/2006/relationships/image" Target="../media/image63.png"/><Relationship Id="rId4" Type="http://schemas.openxmlformats.org/officeDocument/2006/relationships/hyperlink" Target="https://www.flickr.com/photos/digitalgraphixx/6391042759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mv-_gwTI2C8?feature=oembed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s://www.youtube.com/watch?v=mv-_gwTI2C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686300" y="3521076"/>
            <a:ext cx="7142163" cy="823911"/>
          </a:xfrm>
        </p:spPr>
        <p:txBody>
          <a:bodyPr>
            <a:normAutofit/>
          </a:bodyPr>
          <a:lstStyle/>
          <a:p>
            <a:r>
              <a:rPr lang="de-DE" sz="4400"/>
              <a:t>Herzlich willkommen</a:t>
            </a:r>
            <a:endParaRPr lang="de-CH" sz="4400"/>
          </a:p>
        </p:txBody>
      </p:sp>
      <p:sp>
        <p:nvSpPr>
          <p:cNvPr id="10" name="Untertitel 9"/>
          <p:cNvSpPr>
            <a:spLocks noGrp="1"/>
          </p:cNvSpPr>
          <p:nvPr>
            <p:ph type="subTitle" idx="1"/>
          </p:nvPr>
        </p:nvSpPr>
        <p:spPr>
          <a:xfrm>
            <a:off x="4686299" y="4662363"/>
            <a:ext cx="7157393" cy="2484437"/>
          </a:xfrm>
        </p:spPr>
        <p:txBody>
          <a:bodyPr>
            <a:normAutofit fontScale="92500" lnSpcReduction="10000"/>
          </a:bodyPr>
          <a:lstStyle/>
          <a:p>
            <a:r>
              <a:rPr lang="de-CH" sz="2800"/>
              <a:t>Infoanlass</a:t>
            </a:r>
          </a:p>
          <a:p>
            <a:r>
              <a:rPr lang="de-CH" sz="2800"/>
              <a:t>für Berufsbildner/-innen, Schulleiter/-innen und Oberstufenlehrpersonen</a:t>
            </a:r>
          </a:p>
          <a:p>
            <a:endParaRPr lang="de-CH" sz="2800"/>
          </a:p>
          <a:p>
            <a:r>
              <a:rPr lang="de-CH" sz="2800"/>
              <a:t>Kaufmännische Berufe</a:t>
            </a:r>
          </a:p>
          <a:p>
            <a:r>
              <a:rPr lang="de-CH" sz="2800"/>
              <a:t>19. September 2022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F828619-FEA9-4E2B-8E51-2ADA15299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/>
          <a:p>
            <a:r>
              <a:rPr lang="en-US" err="1"/>
              <a:t>Organigramm</a:t>
            </a:r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19139" y="9017000"/>
            <a:ext cx="2915642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F91D506A-D9B8-4EF0-A07F-775E1738AFF6}" type="datetime4">
              <a:rPr lang="de-CH" sz="600" baseline="0" noProof="0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21. September 2022</a:t>
            </a:fld>
            <a:endParaRPr lang="de-CH" sz="600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CH" sz="1300" noProof="0"/>
              <a:t>Seite </a:t>
            </a:r>
            <a:fld id="{9F4ABB4D-1A5F-4891-A32C-FEF94645D90B}" type="slidenum">
              <a:rPr lang="de-CH" sz="13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de-CH" sz="1300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918432-9BB1-4D52-BDEC-64A79C30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68" y="1265005"/>
            <a:ext cx="11993153" cy="7645634"/>
          </a:xfrm>
          <a:prstGeom prst="rect">
            <a:avLst/>
          </a:prstGeom>
          <a:noFill/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7" y="9259946"/>
            <a:ext cx="5189613" cy="266641"/>
          </a:xfrm>
        </p:spPr>
        <p:txBody>
          <a:bodyPr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CH" baseline="0"/>
              <a:t>Berufs- und Weiterbildungszentrum Rorschach-Rheintal</a:t>
            </a:r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91C4E7-C350-416D-B00F-95BA6896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692" y="831888"/>
            <a:ext cx="5616623" cy="87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18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11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325755" y="2168172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600" b="0" baseline="0">
              <a:latin typeface="Arial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7755" y="2790155"/>
            <a:ext cx="3193049" cy="55573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tabLst>
                <a:tab pos="2246313" algn="l"/>
              </a:tabLst>
            </a:pPr>
            <a:r>
              <a:rPr lang="de-CH" sz="2800"/>
              <a:t>36   Lehrpersonen</a:t>
            </a:r>
            <a:r>
              <a:rPr lang="de-CH" sz="1100"/>
              <a:t> </a:t>
            </a:r>
          </a:p>
          <a:p>
            <a:pPr marL="2246313" indent="-2246313"/>
            <a:r>
              <a:rPr lang="de-CH" sz="2800"/>
              <a:t>521 Lernende</a:t>
            </a:r>
          </a:p>
          <a:p>
            <a:pPr marL="2246313" indent="-2246313"/>
            <a:r>
              <a:rPr lang="de-CH" sz="2800"/>
              <a:t>28   Klassen</a:t>
            </a:r>
          </a:p>
          <a:p>
            <a:endParaRPr lang="de-CH" sz="2800"/>
          </a:p>
          <a:p>
            <a:pPr>
              <a:tabLst>
                <a:tab pos="2325688" algn="l"/>
              </a:tabLst>
            </a:pPr>
            <a:endParaRPr lang="de-CH" sz="2800"/>
          </a:p>
          <a:p>
            <a:endParaRPr lang="de-CH" sz="2800"/>
          </a:p>
          <a:p>
            <a:endParaRPr lang="de-DE" sz="2800"/>
          </a:p>
          <a:p>
            <a:endParaRPr lang="de-CH" sz="2800"/>
          </a:p>
          <a:p>
            <a:endParaRPr lang="de-CH" sz="2800"/>
          </a:p>
          <a:p>
            <a:endParaRPr lang="de-CH" sz="2800"/>
          </a:p>
          <a:p>
            <a:endParaRPr lang="de-CH" sz="2800"/>
          </a:p>
          <a:p>
            <a:endParaRPr lang="de-CH" sz="2800"/>
          </a:p>
          <a:p>
            <a:r>
              <a:rPr lang="de-CH" sz="1200"/>
              <a:t>Stand 08.07.2022</a:t>
            </a: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-8218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BZR Altstätten in Zahlen</a:t>
            </a:r>
          </a:p>
        </p:txBody>
      </p:sp>
      <p:graphicFrame>
        <p:nvGraphicFramePr>
          <p:cNvPr id="7" name="Diagramm 6"/>
          <p:cNvGraphicFramePr/>
          <p:nvPr/>
        </p:nvGraphicFramePr>
        <p:xfrm>
          <a:off x="4498876" y="2718147"/>
          <a:ext cx="8686800" cy="651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40CEF94-2F6A-7312-D5F9-B1818DA5C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121" y="2764563"/>
            <a:ext cx="8811512" cy="52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458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12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325755" y="2168172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600" b="0" baseline="0">
              <a:latin typeface="Arial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-8218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BZR Altstätten in Zahlen</a:t>
            </a: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644756651"/>
              </p:ext>
            </p:extLst>
          </p:nvPr>
        </p:nvGraphicFramePr>
        <p:xfrm>
          <a:off x="325755" y="2430115"/>
          <a:ext cx="460516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348936179"/>
              </p:ext>
            </p:extLst>
          </p:nvPr>
        </p:nvGraphicFramePr>
        <p:xfrm>
          <a:off x="4210844" y="2430115"/>
          <a:ext cx="8686800" cy="6295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30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13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325755" y="2168172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600" b="0" baseline="0">
              <a:latin typeface="Arial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7756" y="2572070"/>
            <a:ext cx="12040442" cy="55573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250000"/>
              </a:lnSpc>
              <a:tabLst>
                <a:tab pos="259970" algn="l"/>
              </a:tabLst>
              <a:defRPr/>
            </a:pPr>
            <a:r>
              <a:rPr lang="de-CH" sz="3600" b="1">
                <a:solidFill>
                  <a:schemeClr val="accent4">
                    <a:lumMod val="75000"/>
                  </a:schemeClr>
                </a:solidFill>
              </a:rPr>
              <a:t>Respekt</a:t>
            </a:r>
            <a:br>
              <a:rPr lang="de-CH" sz="3600" b="1"/>
            </a:br>
            <a:r>
              <a:rPr lang="de-CH" sz="3600" b="1">
                <a:solidFill>
                  <a:schemeClr val="accent4">
                    <a:lumMod val="75000"/>
                  </a:schemeClr>
                </a:solidFill>
              </a:rPr>
              <a:t>Verantwortung</a:t>
            </a:r>
            <a:br>
              <a:rPr lang="de-CH" sz="3600" b="1"/>
            </a:br>
            <a:r>
              <a:rPr lang="de-CH" sz="3600" b="1">
                <a:solidFill>
                  <a:schemeClr val="accent4">
                    <a:lumMod val="75000"/>
                  </a:schemeClr>
                </a:solidFill>
              </a:rPr>
              <a:t>Anstand</a:t>
            </a:r>
          </a:p>
          <a:p>
            <a:pPr>
              <a:lnSpc>
                <a:spcPct val="90000"/>
              </a:lnSpc>
              <a:tabLst>
                <a:tab pos="259970" algn="l"/>
              </a:tabLst>
              <a:defRPr/>
            </a:pPr>
            <a:endParaRPr lang="de-CH" sz="280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BZR-Kodex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59" y="2168172"/>
            <a:ext cx="4229701" cy="67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3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14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7756" y="2572070"/>
            <a:ext cx="12040442" cy="55573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9970" algn="l"/>
              </a:tabLst>
              <a:defRPr/>
            </a:pPr>
            <a:r>
              <a:rPr lang="de-CH" sz="2800"/>
              <a:t>Notenabgleich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9970" algn="l"/>
              </a:tabLst>
              <a:defRPr/>
            </a:pPr>
            <a:r>
              <a:rPr lang="de-CH" sz="2800"/>
              <a:t>Sozialverhalten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9970" algn="l"/>
              </a:tabLst>
              <a:defRPr/>
            </a:pPr>
            <a:r>
              <a:rPr lang="de-CH" sz="2800"/>
              <a:t>Gespräch mit Lernenden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9970" algn="l"/>
              </a:tabLst>
              <a:defRPr/>
            </a:pPr>
            <a:r>
              <a:rPr lang="de-CH" sz="2800"/>
              <a:t>Gespräch mit Berufsbildner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9970" algn="l"/>
              </a:tabLst>
              <a:defRPr/>
            </a:pPr>
            <a:r>
              <a:rPr lang="de-CH" sz="2800"/>
              <a:t>Massnahmen definieren</a:t>
            </a:r>
          </a:p>
          <a:p>
            <a:pPr>
              <a:lnSpc>
                <a:spcPct val="150000"/>
              </a:lnSpc>
              <a:tabLst>
                <a:tab pos="259970" algn="l"/>
              </a:tabLst>
              <a:defRPr/>
            </a:pPr>
            <a:endParaRPr lang="de-CH" sz="2800"/>
          </a:p>
          <a:p>
            <a:pPr>
              <a:lnSpc>
                <a:spcPct val="150000"/>
              </a:lnSpc>
              <a:tabLst>
                <a:tab pos="259970" algn="l"/>
              </a:tabLst>
              <a:defRPr/>
            </a:pPr>
            <a:endParaRPr lang="de-CH" sz="2800"/>
          </a:p>
          <a:p>
            <a:pPr>
              <a:lnSpc>
                <a:spcPct val="150000"/>
              </a:lnSpc>
              <a:tabLst>
                <a:tab pos="259970" algn="l"/>
              </a:tabLst>
              <a:defRPr/>
            </a:pPr>
            <a:endParaRPr lang="de-CH" sz="280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tabLst>
                <a:tab pos="259970" algn="l"/>
              </a:tabLst>
              <a:defRPr/>
            </a:pPr>
            <a:endParaRPr lang="de-CH" sz="280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tabLst>
                <a:tab pos="259970" algn="l"/>
              </a:tabLst>
              <a:defRPr/>
            </a:pPr>
            <a:endParaRPr lang="de-CH" sz="280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Standortbestimmung</a:t>
            </a:r>
          </a:p>
        </p:txBody>
      </p:sp>
      <p:sp>
        <p:nvSpPr>
          <p:cNvPr id="4" name="Rechteck 3"/>
          <p:cNvSpPr/>
          <p:nvPr/>
        </p:nvSpPr>
        <p:spPr>
          <a:xfrm rot="424903">
            <a:off x="6373534" y="1338347"/>
            <a:ext cx="7560840" cy="38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A743C59-86FE-4C39-9D20-7DA9DA74B241}"/>
              </a:ext>
            </a:extLst>
          </p:cNvPr>
          <p:cNvSpPr/>
          <p:nvPr/>
        </p:nvSpPr>
        <p:spPr bwMode="auto">
          <a:xfrm>
            <a:off x="337032" y="2052804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600" b="0" baseline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3246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A743C59-86FE-4C39-9D20-7DA9DA74B241}"/>
              </a:ext>
            </a:extLst>
          </p:cNvPr>
          <p:cNvSpPr/>
          <p:nvPr/>
        </p:nvSpPr>
        <p:spPr bwMode="auto">
          <a:xfrm>
            <a:off x="325755" y="1891665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600" b="0" baseline="0">
              <a:latin typeface="Arial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15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 dirty="0"/>
              <a:t>Berufs- und Weiterbildungszentrum Rorschach-Rheintal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B4B864D-7025-0F92-BD2D-A744FF0E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429"/>
            <a:ext cx="117268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211" tIns="65105" rIns="130211" bIns="65105" anchor="ctr"/>
          <a:lstStyle/>
          <a:p>
            <a:pPr defTabSz="1302106" eaLnBrk="1" hangingPunct="1">
              <a:defRPr/>
            </a:pPr>
            <a:r>
              <a:rPr lang="de-CH" sz="4100" kern="0" baseline="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KSD</a:t>
            </a:r>
          </a:p>
          <a:p>
            <a:pPr defTabSz="1302106" eaLnBrk="1" hangingPunct="1">
              <a:defRPr/>
            </a:pPr>
            <a:r>
              <a:rPr lang="de-CH" sz="1800" kern="0" baseline="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Kirchlicher Sozialdienst</a:t>
            </a:r>
          </a:p>
        </p:txBody>
      </p:sp>
      <p:sp>
        <p:nvSpPr>
          <p:cNvPr id="13" name="Textfeld 9">
            <a:extLst>
              <a:ext uri="{FF2B5EF4-FFF2-40B4-BE49-F238E27FC236}">
                <a16:creationId xmlns:a16="http://schemas.microsoft.com/office/drawing/2014/main" id="{BF32F625-AC4E-F803-A119-1697AA67C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5975350"/>
            <a:ext cx="5029200" cy="234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211" tIns="65105" rIns="130211" bIns="65105">
            <a:spAutoFit/>
          </a:bodyPr>
          <a:lstStyle>
            <a:lvl1pPr>
              <a:spcAft>
                <a:spcPts val="60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300"/>
              </a:spcAft>
              <a:buFont typeface="Symbol" panose="05050102010706020507" pitchFamily="18" charset="2"/>
              <a:buChar char="-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300"/>
              </a:spcAft>
              <a:buFont typeface="Symbol" panose="05050102010706020507" pitchFamily="18" charset="2"/>
              <a:buChar char="-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de-DE" altLang="de-DE" sz="2400" b="0" baseline="0" dirty="0">
                <a:cs typeface="Geneva"/>
              </a:rPr>
              <a:t>Kirchlicher Sozialdienst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de-DE" altLang="de-DE" sz="2400" b="0" baseline="0" dirty="0">
                <a:cs typeface="Geneva"/>
              </a:rPr>
              <a:t>Adrian Eck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de-DE" altLang="de-DE" sz="2400" b="0" baseline="0" dirty="0">
                <a:cs typeface="Geneva"/>
              </a:rPr>
              <a:t>Feldmühlestr. 28, 9400 Rorschach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de-DE" altLang="de-DE" sz="2400" b="0" baseline="0" dirty="0" err="1">
                <a:cs typeface="Geneva"/>
              </a:rPr>
              <a:t>Bildstrasse</a:t>
            </a:r>
            <a:r>
              <a:rPr lang="de-DE" altLang="de-DE" sz="2400" b="0" baseline="0" dirty="0">
                <a:cs typeface="Geneva"/>
              </a:rPr>
              <a:t> 8, 9450 Altstätten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de-DE" altLang="de-DE" sz="2400" b="0" baseline="0" dirty="0">
                <a:cs typeface="Geneva"/>
              </a:rPr>
              <a:t>058 229 99 85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de-DE" altLang="de-DE" sz="2400" b="0" baseline="0" dirty="0">
                <a:cs typeface="Geneva"/>
              </a:rPr>
              <a:t>076 395 99 87</a:t>
            </a:r>
          </a:p>
        </p:txBody>
      </p:sp>
      <p:sp>
        <p:nvSpPr>
          <p:cNvPr id="14" name="Textfeld 8">
            <a:extLst>
              <a:ext uri="{FF2B5EF4-FFF2-40B4-BE49-F238E27FC236}">
                <a16:creationId xmlns:a16="http://schemas.microsoft.com/office/drawing/2014/main" id="{72EEC601-0EF7-314B-B043-27B11DC9A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2257425"/>
            <a:ext cx="79946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211" tIns="65105" rIns="130211" bIns="65105">
            <a:spAutoFit/>
          </a:bodyPr>
          <a:lstStyle>
            <a:lvl1pPr>
              <a:spcAft>
                <a:spcPts val="60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300"/>
              </a:spcAft>
              <a:buFont typeface="Symbol" panose="05050102010706020507" pitchFamily="18" charset="2"/>
              <a:buChar char="-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300"/>
              </a:spcAft>
              <a:buFont typeface="Symbol" panose="05050102010706020507" pitchFamily="18" charset="2"/>
              <a:buChar char="-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</a:pPr>
            <a:r>
              <a:rPr lang="de-CH" altLang="de-DE" sz="2400" b="0" baseline="0" dirty="0">
                <a:cs typeface="Geneva"/>
              </a:rPr>
              <a:t>Eine Dienstleistung für Lernende und ihr Umfeld bei Fragen, Krisen in der Lehre, Schule oder zu Hause, bei Stresssituationen oder einfach, wenn man jemanden zum Reden braucht. </a:t>
            </a:r>
          </a:p>
          <a:p>
            <a:pPr>
              <a:spcAft>
                <a:spcPct val="0"/>
              </a:spcAft>
            </a:pPr>
            <a:r>
              <a:rPr lang="de-CH" altLang="de-DE" sz="2400" b="0" baseline="0" dirty="0">
                <a:cs typeface="Geneva"/>
              </a:rPr>
              <a:t> </a:t>
            </a:r>
          </a:p>
          <a:p>
            <a:pPr>
              <a:spcAft>
                <a:spcPct val="0"/>
              </a:spcAft>
            </a:pPr>
            <a:r>
              <a:rPr lang="de-CH" altLang="de-DE" sz="2400" baseline="0" dirty="0">
                <a:cs typeface="Geneva"/>
              </a:rPr>
              <a:t>neutral – vertraulich – unkompliziert – kostenlos</a:t>
            </a:r>
          </a:p>
        </p:txBody>
      </p:sp>
      <p:pic>
        <p:nvPicPr>
          <p:cNvPr id="15" name="Grafik 2">
            <a:hlinkClick r:id="rId3"/>
            <a:extLst>
              <a:ext uri="{FF2B5EF4-FFF2-40B4-BE49-F238E27FC236}">
                <a16:creationId xmlns:a16="http://schemas.microsoft.com/office/drawing/2014/main" id="{3A818C2D-1935-72E8-AC47-0B9DDC6CC5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4162" y="4105910"/>
            <a:ext cx="29337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43271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16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93023" y="2070075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7346" y="2790156"/>
            <a:ext cx="12040442" cy="55573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Ziel</a:t>
            </a:r>
          </a:p>
        </p:txBody>
      </p:sp>
      <p:sp>
        <p:nvSpPr>
          <p:cNvPr id="10" name="Textplatzhalter 5"/>
          <p:cNvSpPr txBox="1">
            <a:spLocks/>
          </p:cNvSpPr>
          <p:nvPr/>
        </p:nvSpPr>
        <p:spPr>
          <a:xfrm>
            <a:off x="898476" y="2564565"/>
            <a:ext cx="5176945" cy="55446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marR="0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lang="de-DE" sz="3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080000" marR="0" indent="-358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200">
                <a:solidFill>
                  <a:srgbClr val="0070C0"/>
                </a:solidFill>
              </a:rPr>
              <a:t>Erfolgreiche Berufsleute</a:t>
            </a:r>
          </a:p>
        </p:txBody>
      </p:sp>
      <p:pic>
        <p:nvPicPr>
          <p:cNvPr id="11" name="Picture 2" descr="http://www.dasgebet.net/wp-content/uploads/2012/01/Fotolia_2617236_Subscription_XX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53" y="2473051"/>
            <a:ext cx="7187655" cy="578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2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DB10B-C0CB-46CD-AAA6-EBB8C27FE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986" y="1757885"/>
            <a:ext cx="9184297" cy="5847868"/>
          </a:xfrm>
        </p:spPr>
        <p:txBody>
          <a:bodyPr/>
          <a:lstStyle/>
          <a:p>
            <a:pPr algn="ctr"/>
            <a:r>
              <a:rPr lang="de-CH"/>
              <a:t>Berufs- und Weiterbildungszentrum Rorschach-Rheintal (BZR) Altstätten SG</a:t>
            </a:r>
            <a:br>
              <a:rPr lang="de-CH"/>
            </a:br>
            <a:br>
              <a:rPr lang="de-CH"/>
            </a:br>
            <a:r>
              <a:rPr lang="de-CH"/>
              <a:t>Schulzimmerplanung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7CF9D6-CA79-4759-89F2-46EF53ABC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117" y="7740226"/>
            <a:ext cx="1371549" cy="57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"/>
    </mc:Choice>
    <mc:Fallback xmlns="">
      <p:transition spd="slow" advTm="46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011589" y="2755198"/>
            <a:ext cx="8927192" cy="3843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sz="7054">
                <a:latin typeface="Arial Black" panose="020B0A04020102020204" pitchFamily="34" charset="0"/>
                <a:cs typeface="Arial" panose="020B0604020202020204" pitchFamily="34" charset="0"/>
              </a:rPr>
              <a:t>3. Obergeschoss</a:t>
            </a:r>
          </a:p>
          <a:p>
            <a:pPr marL="0" indent="0" algn="ctr">
              <a:buNone/>
            </a:pPr>
            <a:endParaRPr lang="de-CH" sz="7054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CH" sz="7054">
                <a:latin typeface="Arial Black" panose="020B0A04020102020204" pitchFamily="34" charset="0"/>
                <a:cs typeface="Arial" panose="020B0604020202020204" pitchFamily="34" charset="0"/>
              </a:rPr>
              <a:t>Grundriss</a:t>
            </a:r>
          </a:p>
        </p:txBody>
      </p:sp>
    </p:spTree>
    <p:extLst>
      <p:ext uri="{BB962C8B-B14F-4D97-AF65-F5344CB8AC3E}">
        <p14:creationId xmlns:p14="http://schemas.microsoft.com/office/powerpoint/2010/main" val="1839232087"/>
      </p:ext>
    </p:extLst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AF60D76-1DEE-472F-D659-07A00952F3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687" y="1213644"/>
          <a:ext cx="5192135" cy="734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95" imgH="6415803" progId="Acrobat.Document.DC">
                  <p:embed/>
                </p:oleObj>
              </mc:Choice>
              <mc:Fallback>
                <p:oleObj name="Acrobat Document" r:id="rId2" imgW="4533795" imgH="6415803" progId="Acrobat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AF60D76-1DEE-472F-D659-07A00952F3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8687" y="1213644"/>
                        <a:ext cx="5192135" cy="7346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F3F7D8B8-27FE-BE11-E692-295EFB7382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0823" y="1213644"/>
          <a:ext cx="5192136" cy="734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533795" imgH="6415803" progId="Acrobat.Document.DC">
                  <p:embed/>
                </p:oleObj>
              </mc:Choice>
              <mc:Fallback>
                <p:oleObj name="Acrobat Document" r:id="rId4" imgW="4533795" imgH="6415803" progId="Acrobat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F3F7D8B8-27FE-BE11-E692-295EFB7382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60823" y="1213644"/>
                        <a:ext cx="5192136" cy="7346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74789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2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325755" y="2168172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7346" y="2502123"/>
            <a:ext cx="12040442" cy="5845341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/>
          <a:p>
            <a:r>
              <a:rPr lang="de-CH" sz="3200">
                <a:latin typeface="Arial"/>
                <a:cs typeface="Arial"/>
              </a:rPr>
              <a:t>Leiter kaufmännische Berufe / BM / MPA</a:t>
            </a:r>
          </a:p>
          <a:p>
            <a:r>
              <a:rPr lang="de-CH" sz="3200">
                <a:solidFill>
                  <a:srgbClr val="0070C0"/>
                </a:solidFill>
                <a:latin typeface="Arial"/>
                <a:cs typeface="Arial"/>
              </a:rPr>
              <a:t>Felix Wetter</a:t>
            </a:r>
          </a:p>
          <a:p>
            <a:endParaRPr lang="de-CH" sz="2000"/>
          </a:p>
          <a:p>
            <a:endParaRPr lang="de-CH" sz="2000"/>
          </a:p>
          <a:p>
            <a:endParaRPr lang="de-CH" sz="2000"/>
          </a:p>
          <a:p>
            <a:endParaRPr lang="de-CH" sz="2000"/>
          </a:p>
          <a:p>
            <a:endParaRPr lang="de-CH" sz="3200"/>
          </a:p>
          <a:p>
            <a:endParaRPr lang="de-CH" sz="3200">
              <a:solidFill>
                <a:srgbClr val="0070C0"/>
              </a:solidFill>
            </a:endParaRPr>
          </a:p>
          <a:p>
            <a:endParaRPr lang="de-CH" sz="2000">
              <a:solidFill>
                <a:srgbClr val="0070C0"/>
              </a:solidFill>
            </a:endParaRPr>
          </a:p>
          <a:p>
            <a:endParaRPr lang="de-CH" sz="320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-5715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Vorstellung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104DF8-4091-4EF5-ADDF-B10F16559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38689"/>
          <a:stretch/>
        </p:blipFill>
        <p:spPr>
          <a:xfrm>
            <a:off x="6500353" y="3156696"/>
            <a:ext cx="5631371" cy="46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2675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9" name="Bildplatzhalter 8" descr="Ein Bild, das Boden, drinnen, weiß, gefliest enthält.&#10;&#10;Automatisch generierte Beschreibung">
            <a:extLst>
              <a:ext uri="{FF2B5EF4-FFF2-40B4-BE49-F238E27FC236}">
                <a16:creationId xmlns:a16="http://schemas.microsoft.com/office/drawing/2014/main" id="{FC7B6E90-1328-F190-8940-3E7CB5C758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213644"/>
            <a:ext cx="13030200" cy="7329489"/>
          </a:xfrm>
        </p:spPr>
      </p:pic>
    </p:spTree>
    <p:extLst>
      <p:ext uri="{BB962C8B-B14F-4D97-AF65-F5344CB8AC3E}">
        <p14:creationId xmlns:p14="http://schemas.microsoft.com/office/powerpoint/2010/main" val="220283149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8" name="Grafik 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BAF120E4-4AF5-75E1-1E7E-06AF5301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643"/>
            <a:ext cx="13030200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6220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0D21FB98-B4C2-8D5D-F58F-B43FC2090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643"/>
            <a:ext cx="13030200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8010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6" name="Grafik 5" descr="Ein Bild, das Wand, drinnen, Boden, rot enthält.&#10;&#10;Automatisch generierte Beschreibung">
            <a:extLst>
              <a:ext uri="{FF2B5EF4-FFF2-40B4-BE49-F238E27FC236}">
                <a16:creationId xmlns:a16="http://schemas.microsoft.com/office/drawing/2014/main" id="{805D368B-74F1-A798-5D7A-76F463E5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643"/>
            <a:ext cx="13030200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8754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4" name="Grafik 3" descr="Ein Bild, das drinnen, Wand, Boden, Raum enthält.&#10;&#10;Automatisch generierte Beschreibung">
            <a:extLst>
              <a:ext uri="{FF2B5EF4-FFF2-40B4-BE49-F238E27FC236}">
                <a16:creationId xmlns:a16="http://schemas.microsoft.com/office/drawing/2014/main" id="{FE949A6F-1307-3BA4-6A6F-AEB1088DC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643"/>
            <a:ext cx="13030200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8560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4" name="Grafik 3" descr="Ein Bild, das Wand, drinnen, Boden, Raum enthält.&#10;&#10;Automatisch generierte Beschreibung">
            <a:extLst>
              <a:ext uri="{FF2B5EF4-FFF2-40B4-BE49-F238E27FC236}">
                <a16:creationId xmlns:a16="http://schemas.microsoft.com/office/drawing/2014/main" id="{862BE139-ADDF-3BEB-37B2-0F6516E78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643"/>
            <a:ext cx="13030200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4827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3360F1-3760-0994-BFED-5C22A0AF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3643"/>
            <a:ext cx="13030200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81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128464" y="1646128"/>
            <a:ext cx="8618536" cy="692469"/>
          </a:xfrm>
        </p:spPr>
        <p:txBody>
          <a:bodyPr/>
          <a:lstStyle/>
          <a:p>
            <a:pPr marL="0" indent="0" algn="ctr">
              <a:buNone/>
            </a:pPr>
            <a:r>
              <a:rPr lang="de-CH">
                <a:latin typeface="Arial Black" panose="020B0A04020102020204" pitchFamily="34" charset="0"/>
              </a:rPr>
              <a:t>Grundriss 3.OG</a:t>
            </a:r>
          </a:p>
        </p:txBody>
      </p:sp>
      <p:pic>
        <p:nvPicPr>
          <p:cNvPr id="4" name="Grafik 3" descr="Ein Bild, das Text, drinnen, Wand, Boden enthält.&#10;&#10;Automatisch generierte Beschreibung">
            <a:extLst>
              <a:ext uri="{FF2B5EF4-FFF2-40B4-BE49-F238E27FC236}">
                <a16:creationId xmlns:a16="http://schemas.microsoft.com/office/drawing/2014/main" id="{B884D142-F59D-3C72-8D48-85C916CD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643"/>
            <a:ext cx="13030200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1847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28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93023" y="2070075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Reform Kaufleute 2023</a:t>
            </a:r>
          </a:p>
        </p:txBody>
      </p:sp>
    </p:spTree>
    <p:extLst>
      <p:ext uri="{BB962C8B-B14F-4D97-AF65-F5344CB8AC3E}">
        <p14:creationId xmlns:p14="http://schemas.microsoft.com/office/powerpoint/2010/main" val="215904534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29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93023" y="2070075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Auswirkungen auf die Berufsmatura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78FA5-8B95-4DC2-8377-9EF7B3A5078D}"/>
              </a:ext>
            </a:extLst>
          </p:cNvPr>
          <p:cNvSpPr txBox="1">
            <a:spLocks noChangeArrowheads="1"/>
          </p:cNvSpPr>
          <p:nvPr/>
        </p:nvSpPr>
        <p:spPr>
          <a:xfrm>
            <a:off x="667346" y="2502123"/>
            <a:ext cx="12040442" cy="5845341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0" dirty="0">
                <a:latin typeface="Arial"/>
                <a:cs typeface="Arial"/>
              </a:rPr>
              <a:t>KEINE wesentliche Änderungen (bis 2026)</a:t>
            </a:r>
            <a:br>
              <a:rPr lang="de-CH" sz="3200" b="0" dirty="0">
                <a:latin typeface="Arial"/>
                <a:cs typeface="Arial"/>
              </a:rPr>
            </a:br>
            <a:endParaRPr lang="de-CH" sz="3200" b="0" dirty="0"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b="0" dirty="0">
                <a:latin typeface="Arial"/>
                <a:cs typeface="Arial"/>
              </a:rPr>
              <a:t>Teile der HKB müssen auch im BM-Unterricht eingebaut werden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b="0" dirty="0">
                <a:latin typeface="Arial"/>
                <a:cs typeface="Arial"/>
              </a:rPr>
              <a:t>Dazu werden u.a. die IDAF-Gefässe verwendet</a:t>
            </a:r>
            <a:br>
              <a:rPr lang="de-CH" sz="3200" b="0" dirty="0">
                <a:latin typeface="Arial"/>
                <a:cs typeface="Arial"/>
              </a:rPr>
            </a:br>
            <a:endParaRPr lang="de-CH" sz="3200" b="0" dirty="0"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b="0" dirty="0">
                <a:latin typeface="Arial"/>
                <a:cs typeface="Arial"/>
              </a:rPr>
              <a:t>QV: BM-Abschluss und Grundbildungsabschluss</a:t>
            </a:r>
          </a:p>
          <a:p>
            <a:endParaRPr lang="de-CH" sz="3200" b="0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de-CH" sz="2000" b="0" dirty="0"/>
          </a:p>
          <a:p>
            <a:endParaRPr lang="de-CH" sz="2000" b="0" dirty="0"/>
          </a:p>
          <a:p>
            <a:endParaRPr lang="de-CH" sz="2000" b="0" dirty="0"/>
          </a:p>
          <a:p>
            <a:endParaRPr lang="de-CH" sz="2000" b="0" dirty="0"/>
          </a:p>
          <a:p>
            <a:endParaRPr lang="de-CH" sz="3200" b="0" dirty="0"/>
          </a:p>
          <a:p>
            <a:endParaRPr lang="de-CH" sz="3200" b="0" dirty="0">
              <a:solidFill>
                <a:srgbClr val="0070C0"/>
              </a:solidFill>
            </a:endParaRPr>
          </a:p>
          <a:p>
            <a:endParaRPr lang="de-CH" sz="2000" b="0" dirty="0">
              <a:solidFill>
                <a:srgbClr val="0070C0"/>
              </a:solidFill>
            </a:endParaRPr>
          </a:p>
          <a:p>
            <a:endParaRPr lang="de-CH" sz="3200" b="0" dirty="0"/>
          </a:p>
        </p:txBody>
      </p:sp>
    </p:spTree>
    <p:extLst>
      <p:ext uri="{BB962C8B-B14F-4D97-AF65-F5344CB8AC3E}">
        <p14:creationId xmlns:p14="http://schemas.microsoft.com/office/powerpoint/2010/main" val="302519233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0106514-DD08-424F-8921-1FE848F083D5}"/>
              </a:ext>
            </a:extLst>
          </p:cNvPr>
          <p:cNvSpPr/>
          <p:nvPr/>
        </p:nvSpPr>
        <p:spPr bwMode="auto">
          <a:xfrm>
            <a:off x="325755" y="1349995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Programm</a:t>
            </a:r>
          </a:p>
        </p:txBody>
      </p:sp>
      <p:graphicFrame>
        <p:nvGraphicFramePr>
          <p:cNvPr id="10" name="Tabelle 11">
            <a:extLst>
              <a:ext uri="{FF2B5EF4-FFF2-40B4-BE49-F238E27FC236}">
                <a16:creationId xmlns:a16="http://schemas.microsoft.com/office/drawing/2014/main" id="{1335723E-800D-4208-A924-4EDC89D01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039522"/>
              </p:ext>
            </p:extLst>
          </p:nvPr>
        </p:nvGraphicFramePr>
        <p:xfrm>
          <a:off x="540000" y="1525587"/>
          <a:ext cx="11727180" cy="609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0091">
                  <a:extLst>
                    <a:ext uri="{9D8B030D-6E8A-4147-A177-3AD203B41FA5}">
                      <a16:colId xmlns:a16="http://schemas.microsoft.com/office/drawing/2014/main" val="1213278380"/>
                    </a:ext>
                  </a:extLst>
                </a:gridCol>
                <a:gridCol w="9617089">
                  <a:extLst>
                    <a:ext uri="{9D8B030D-6E8A-4147-A177-3AD203B41FA5}">
                      <a16:colId xmlns:a16="http://schemas.microsoft.com/office/drawing/2014/main" val="1828061110"/>
                    </a:ext>
                  </a:extLst>
                </a:gridCol>
              </a:tblGrid>
              <a:tr h="404502">
                <a:tc>
                  <a:txBody>
                    <a:bodyPr/>
                    <a:lstStyle/>
                    <a:p>
                      <a:r>
                        <a:rPr lang="de-DE" sz="3200"/>
                        <a:t>16.30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err="1"/>
                        <a:t>Begrüssung</a:t>
                      </a:r>
                      <a:r>
                        <a:rPr lang="de-DE" sz="3200"/>
                        <a:t> durch den Abteilungsleiter Felix Wetter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288188"/>
                  </a:ext>
                </a:extLst>
              </a:tr>
              <a:tr h="40450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2800"/>
                    </a:p>
                    <a:p>
                      <a:pPr lvl="0">
                        <a:buNone/>
                      </a:pPr>
                      <a:endParaRPr lang="de-DE" sz="2800"/>
                    </a:p>
                    <a:p>
                      <a:pPr lvl="0">
                        <a:buNone/>
                      </a:pPr>
                      <a:endParaRPr lang="de-DE" sz="2800"/>
                    </a:p>
                    <a:p>
                      <a:pPr lvl="0">
                        <a:buNone/>
                      </a:pPr>
                      <a:endParaRPr lang="de-DE" sz="2800"/>
                    </a:p>
                    <a:p>
                      <a:pPr lvl="0">
                        <a:buNone/>
                      </a:pPr>
                      <a:endParaRPr lang="de-DE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0" indent="-457200">
                        <a:buFont typeface="Arial"/>
                        <a:buChar char="•"/>
                      </a:pPr>
                      <a:r>
                        <a:rPr lang="de-DE" sz="2800"/>
                        <a:t>Vorstellung Lehrpersonen</a:t>
                      </a:r>
                    </a:p>
                    <a:p>
                      <a:pPr marL="457200" lvl="0" indent="-457200">
                        <a:buFont typeface="Arial"/>
                        <a:buChar char="•"/>
                      </a:pPr>
                      <a:r>
                        <a:rPr lang="de-DE" sz="2800"/>
                        <a:t>Kurzvideo BZR</a:t>
                      </a:r>
                    </a:p>
                    <a:p>
                      <a:pPr marL="457200" lvl="0" indent="-457200">
                        <a:buFont typeface="Arial"/>
                        <a:buChar char="•"/>
                      </a:pPr>
                      <a:r>
                        <a:rPr lang="de-DE" sz="2800"/>
                        <a:t>Vorstellung der Schule</a:t>
                      </a:r>
                    </a:p>
                    <a:p>
                      <a:pPr marL="457200" lvl="0" indent="-457200">
                        <a:buFont typeface="Arial"/>
                        <a:buChar char="•"/>
                      </a:pPr>
                      <a:r>
                        <a:rPr lang="de-DE" sz="2800"/>
                        <a:t>Kurzvideo KSD</a:t>
                      </a:r>
                    </a:p>
                    <a:p>
                      <a:pPr marL="457200" lvl="0" indent="-457200">
                        <a:buFont typeface="Arial"/>
                        <a:buChar char="•"/>
                      </a:pPr>
                      <a:r>
                        <a:rPr lang="de-DE" sz="2800"/>
                        <a:t>Lernlandschaft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535968"/>
                  </a:ext>
                </a:extLst>
              </a:tr>
              <a:tr h="4045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3200"/>
                        <a:t>16.45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/>
                        <a:buNone/>
                      </a:pPr>
                      <a:r>
                        <a:rPr lang="de-DE" sz="3200" dirty="0"/>
                        <a:t>Reform Kaufleute 2023 Grundbildung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r>
                        <a:rPr lang="de-DE" sz="3200" dirty="0"/>
                        <a:t>Auswirkungen auf die Berufsmatura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r>
                        <a:rPr lang="de-DE" sz="3200" dirty="0"/>
                        <a:t>Aline Kellenberger und Felix Wetter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521197"/>
                  </a:ext>
                </a:extLst>
              </a:tr>
              <a:tr h="4045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3200"/>
                        <a:t>17.30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/>
                        <a:t>Frage- und Diskussionsrunde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788770"/>
                  </a:ext>
                </a:extLst>
              </a:tr>
              <a:tr h="4045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3200"/>
                        <a:t>17.45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/>
                        <a:t>Apéro und Gespräche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497651"/>
                  </a:ext>
                </a:extLst>
              </a:tr>
              <a:tr h="4045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3200"/>
                        <a:t>18.30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dirty="0"/>
                        <a:t>Schluss der Veranstaltung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779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01174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30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93023" y="2070075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Auswirkungen auf die Berufsmatura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78FA5-8B95-4DC2-8377-9EF7B3A5078D}"/>
              </a:ext>
            </a:extLst>
          </p:cNvPr>
          <p:cNvSpPr txBox="1">
            <a:spLocks noChangeArrowheads="1"/>
          </p:cNvSpPr>
          <p:nvPr/>
        </p:nvSpPr>
        <p:spPr>
          <a:xfrm>
            <a:off x="667346" y="2351811"/>
            <a:ext cx="12040442" cy="5845341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200" dirty="0">
                <a:hlinkClick r:id="rId3"/>
              </a:rPr>
              <a:t>Berufsmaturität 2030 (berufsbildung2030.ch)</a:t>
            </a:r>
            <a:br>
              <a:rPr lang="de-CH" sz="3200" b="0" dirty="0">
                <a:latin typeface="Arial"/>
                <a:cs typeface="Arial"/>
              </a:rPr>
            </a:br>
            <a:endParaRPr lang="de-CH" sz="3200" b="0" dirty="0">
              <a:latin typeface="Arial"/>
              <a:cs typeface="Arial"/>
            </a:endParaRPr>
          </a:p>
          <a:p>
            <a:endParaRPr lang="de-CH" sz="3200" b="0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de-CH" sz="2000" b="0" dirty="0"/>
          </a:p>
          <a:p>
            <a:endParaRPr lang="de-CH" sz="2000" b="0" dirty="0"/>
          </a:p>
          <a:p>
            <a:endParaRPr lang="de-CH" sz="2000" b="0" dirty="0"/>
          </a:p>
          <a:p>
            <a:endParaRPr lang="de-CH" sz="2000" b="0" dirty="0"/>
          </a:p>
          <a:p>
            <a:endParaRPr lang="de-CH" sz="3200" b="0" dirty="0"/>
          </a:p>
          <a:p>
            <a:endParaRPr lang="de-CH" sz="3200" b="0" dirty="0">
              <a:solidFill>
                <a:srgbClr val="0070C0"/>
              </a:solidFill>
            </a:endParaRPr>
          </a:p>
          <a:p>
            <a:endParaRPr lang="de-CH" sz="2000" b="0" dirty="0">
              <a:solidFill>
                <a:srgbClr val="0070C0"/>
              </a:solidFill>
            </a:endParaRPr>
          </a:p>
          <a:p>
            <a:endParaRPr lang="de-CH" sz="3200" b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99C54E-6363-4682-9EE8-84A2C7077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76" y="3066221"/>
            <a:ext cx="10719931" cy="54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214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31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89627" y="2056913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Auswirkungen auf die Berufsmatura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78FA5-8B95-4DC2-8377-9EF7B3A5078D}"/>
              </a:ext>
            </a:extLst>
          </p:cNvPr>
          <p:cNvSpPr txBox="1">
            <a:spLocks noChangeArrowheads="1"/>
          </p:cNvSpPr>
          <p:nvPr/>
        </p:nvSpPr>
        <p:spPr>
          <a:xfrm>
            <a:off x="667346" y="2502123"/>
            <a:ext cx="12040442" cy="5845341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3200" b="0">
              <a:solidFill>
                <a:srgbClr val="0070C0"/>
              </a:solidFill>
              <a:latin typeface="Arial"/>
              <a:cs typeface="Arial"/>
            </a:endParaRPr>
          </a:p>
          <a:p>
            <a:endParaRPr lang="de-CH" sz="2000" b="0"/>
          </a:p>
          <a:p>
            <a:endParaRPr lang="de-CH" sz="2000" b="0"/>
          </a:p>
          <a:p>
            <a:endParaRPr lang="de-CH" sz="2000" b="0"/>
          </a:p>
          <a:p>
            <a:endParaRPr lang="de-CH" sz="2000" b="0"/>
          </a:p>
          <a:p>
            <a:endParaRPr lang="de-CH" sz="3200" b="0"/>
          </a:p>
          <a:p>
            <a:endParaRPr lang="de-CH" sz="3200" b="0">
              <a:solidFill>
                <a:srgbClr val="0070C0"/>
              </a:solidFill>
            </a:endParaRPr>
          </a:p>
          <a:p>
            <a:endParaRPr lang="de-CH" sz="2000" b="0">
              <a:solidFill>
                <a:srgbClr val="0070C0"/>
              </a:solidFill>
            </a:endParaRPr>
          </a:p>
          <a:p>
            <a:endParaRPr lang="de-CH" sz="3200" b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3E40354-ECB0-451A-AEAE-F25513047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54" y="2365025"/>
            <a:ext cx="11855185" cy="58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871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32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89627" y="2056913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Auswirkungen auf die Berufsmatura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78FA5-8B95-4DC2-8377-9EF7B3A5078D}"/>
              </a:ext>
            </a:extLst>
          </p:cNvPr>
          <p:cNvSpPr txBox="1">
            <a:spLocks noChangeArrowheads="1"/>
          </p:cNvSpPr>
          <p:nvPr/>
        </p:nvSpPr>
        <p:spPr>
          <a:xfrm>
            <a:off x="667346" y="2502123"/>
            <a:ext cx="12040442" cy="5845341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3200" b="0">
              <a:solidFill>
                <a:srgbClr val="0070C0"/>
              </a:solidFill>
              <a:latin typeface="Arial"/>
              <a:cs typeface="Arial"/>
            </a:endParaRPr>
          </a:p>
          <a:p>
            <a:endParaRPr lang="de-CH" sz="2000" b="0"/>
          </a:p>
          <a:p>
            <a:endParaRPr lang="de-CH" sz="2000" b="0"/>
          </a:p>
          <a:p>
            <a:endParaRPr lang="de-CH" sz="2000" b="0"/>
          </a:p>
          <a:p>
            <a:endParaRPr lang="de-CH" sz="2000" b="0"/>
          </a:p>
          <a:p>
            <a:endParaRPr lang="de-CH" sz="3200" b="0"/>
          </a:p>
          <a:p>
            <a:endParaRPr lang="de-CH" sz="3200" b="0">
              <a:solidFill>
                <a:srgbClr val="0070C0"/>
              </a:solidFill>
            </a:endParaRPr>
          </a:p>
          <a:p>
            <a:endParaRPr lang="de-CH" sz="2000" b="0">
              <a:solidFill>
                <a:srgbClr val="0070C0"/>
              </a:solidFill>
            </a:endParaRPr>
          </a:p>
          <a:p>
            <a:endParaRPr lang="de-CH" sz="3200" b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D775C3-5A40-43E0-9B7E-42609D10E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59" y="2361567"/>
            <a:ext cx="10780392" cy="62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0934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33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89627" y="2056913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Offene Punkte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78FA5-8B95-4DC2-8377-9EF7B3A5078D}"/>
              </a:ext>
            </a:extLst>
          </p:cNvPr>
          <p:cNvSpPr txBox="1">
            <a:spLocks noChangeArrowheads="1"/>
          </p:cNvSpPr>
          <p:nvPr/>
        </p:nvSpPr>
        <p:spPr>
          <a:xfrm>
            <a:off x="667346" y="2502123"/>
            <a:ext cx="12040442" cy="5845341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3200" b="0">
              <a:solidFill>
                <a:srgbClr val="0070C0"/>
              </a:solidFill>
              <a:latin typeface="Arial"/>
              <a:cs typeface="Arial"/>
            </a:endParaRPr>
          </a:p>
          <a:p>
            <a:endParaRPr lang="de-CH" sz="2000" b="0"/>
          </a:p>
          <a:p>
            <a:endParaRPr lang="de-CH" sz="2000" b="0"/>
          </a:p>
          <a:p>
            <a:endParaRPr lang="de-CH" sz="2000" b="0"/>
          </a:p>
          <a:p>
            <a:endParaRPr lang="de-CH" sz="2000" b="0"/>
          </a:p>
          <a:p>
            <a:endParaRPr lang="de-CH" sz="3200" b="0"/>
          </a:p>
          <a:p>
            <a:endParaRPr lang="de-CH" sz="3200" b="0">
              <a:solidFill>
                <a:srgbClr val="0070C0"/>
              </a:solidFill>
            </a:endParaRPr>
          </a:p>
          <a:p>
            <a:endParaRPr lang="de-CH" sz="2000" b="0">
              <a:solidFill>
                <a:srgbClr val="0070C0"/>
              </a:solidFill>
            </a:endParaRPr>
          </a:p>
          <a:p>
            <a:endParaRPr lang="de-CH" sz="3200" b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84FC938-74BC-45C6-BF1B-CDAC97D094C0}"/>
              </a:ext>
            </a:extLst>
          </p:cNvPr>
          <p:cNvSpPr txBox="1">
            <a:spLocks noChangeArrowheads="1"/>
          </p:cNvSpPr>
          <p:nvPr/>
        </p:nvSpPr>
        <p:spPr>
          <a:xfrm>
            <a:off x="819746" y="2654523"/>
            <a:ext cx="12040442" cy="5845341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600" b="0" dirty="0">
                <a:latin typeface="Arial"/>
                <a:cs typeface="Arial"/>
              </a:rPr>
              <a:t>Lehrmittel</a:t>
            </a:r>
            <a:br>
              <a:rPr lang="de-CH" sz="3600" b="0" dirty="0">
                <a:latin typeface="Arial"/>
                <a:cs typeface="Arial"/>
              </a:rPr>
            </a:br>
            <a:endParaRPr lang="de-CH" sz="3600" b="0" dirty="0"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600" b="0" dirty="0">
                <a:latin typeface="Arial"/>
                <a:cs typeface="Arial"/>
              </a:rPr>
              <a:t>QV</a:t>
            </a:r>
            <a:br>
              <a:rPr lang="de-CH" sz="3600" b="0" dirty="0">
                <a:latin typeface="Arial"/>
                <a:cs typeface="Arial"/>
              </a:rPr>
            </a:br>
            <a:endParaRPr lang="de-CH" sz="3600" b="0" dirty="0"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600" b="0" dirty="0">
                <a:latin typeface="Arial"/>
                <a:cs typeface="Arial"/>
              </a:rPr>
              <a:t>Integration BM1</a:t>
            </a:r>
            <a:br>
              <a:rPr lang="de-CH" sz="3600" b="0" dirty="0">
                <a:latin typeface="Arial"/>
                <a:cs typeface="Arial"/>
              </a:rPr>
            </a:br>
            <a:endParaRPr lang="de-CH" sz="3600" b="0" dirty="0"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600" b="0" dirty="0">
                <a:latin typeface="Arial"/>
                <a:cs typeface="Arial"/>
              </a:rPr>
              <a:t>Übergang Grundbildung </a:t>
            </a:r>
            <a:r>
              <a:rPr lang="de-CH" sz="3600" b="0" dirty="0">
                <a:latin typeface="Arial"/>
                <a:cs typeface="Arial"/>
                <a:sym typeface="Wingdings" panose="05000000000000000000" pitchFamily="2" charset="2"/>
              </a:rPr>
              <a:t> BM2</a:t>
            </a:r>
            <a:br>
              <a:rPr lang="de-CH" sz="3600" b="0" dirty="0">
                <a:latin typeface="Arial"/>
                <a:cs typeface="Arial"/>
                <a:sym typeface="Wingdings" panose="05000000000000000000" pitchFamily="2" charset="2"/>
              </a:rPr>
            </a:br>
            <a:endParaRPr lang="de-CH" sz="3600" b="0" dirty="0">
              <a:latin typeface="Arial"/>
              <a:cs typeface="Arial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600" b="0" dirty="0">
                <a:latin typeface="Arial"/>
                <a:cs typeface="Arial"/>
                <a:sym typeface="Wingdings" panose="05000000000000000000" pitchFamily="2" charset="2"/>
              </a:rPr>
              <a:t>…….</a:t>
            </a:r>
            <a:endParaRPr lang="de-CH" sz="3200" b="0" dirty="0">
              <a:latin typeface="Arial"/>
              <a:cs typeface="Arial"/>
            </a:endParaRPr>
          </a:p>
          <a:p>
            <a:endParaRPr lang="de-CH" sz="3200" b="0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de-CH" sz="2000" b="0" dirty="0"/>
          </a:p>
          <a:p>
            <a:endParaRPr lang="de-CH" sz="2000" b="0" dirty="0"/>
          </a:p>
          <a:p>
            <a:endParaRPr lang="de-CH" sz="2000" b="0" dirty="0"/>
          </a:p>
          <a:p>
            <a:endParaRPr lang="de-CH" sz="2000" b="0" dirty="0"/>
          </a:p>
          <a:p>
            <a:endParaRPr lang="de-CH" sz="3200" b="0" dirty="0"/>
          </a:p>
          <a:p>
            <a:endParaRPr lang="de-CH" sz="3200" b="0" dirty="0">
              <a:solidFill>
                <a:srgbClr val="0070C0"/>
              </a:solidFill>
            </a:endParaRPr>
          </a:p>
          <a:p>
            <a:endParaRPr lang="de-CH" sz="2000" b="0" dirty="0">
              <a:solidFill>
                <a:srgbClr val="0070C0"/>
              </a:solidFill>
            </a:endParaRPr>
          </a:p>
          <a:p>
            <a:endParaRPr lang="de-CH" sz="3200" b="0" dirty="0"/>
          </a:p>
        </p:txBody>
      </p:sp>
    </p:spTree>
    <p:extLst>
      <p:ext uri="{BB962C8B-B14F-4D97-AF65-F5344CB8AC3E}">
        <p14:creationId xmlns:p14="http://schemas.microsoft.com/office/powerpoint/2010/main" val="214508406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34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325755" y="2168172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600" b="0" baseline="0">
              <a:latin typeface="Arial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7756" y="2572070"/>
            <a:ext cx="12040442" cy="555730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endParaRPr lang="de-CH" sz="6000">
              <a:solidFill>
                <a:srgbClr val="0070C0"/>
              </a:solidFill>
            </a:endParaRPr>
          </a:p>
          <a:p>
            <a:pPr algn="ctr"/>
            <a:endParaRPr lang="de-CH" sz="6000">
              <a:solidFill>
                <a:srgbClr val="0070C0"/>
              </a:solidFill>
            </a:endParaRPr>
          </a:p>
          <a:p>
            <a:r>
              <a:rPr lang="de-CH" sz="6600">
                <a:solidFill>
                  <a:srgbClr val="0070C0"/>
                </a:solidFill>
                <a:hlinkClick r:id="rId3"/>
              </a:rPr>
              <a:t>www.bzr.ch</a:t>
            </a:r>
            <a:r>
              <a:rPr lang="de-CH" sz="6600">
                <a:solidFill>
                  <a:srgbClr val="0070C0"/>
                </a:solidFill>
              </a:rPr>
              <a:t> </a:t>
            </a:r>
          </a:p>
          <a:p>
            <a:endParaRPr lang="de-CH" sz="2400">
              <a:solidFill>
                <a:srgbClr val="0070C0"/>
              </a:solidFill>
            </a:endParaRPr>
          </a:p>
          <a:p>
            <a:pPr>
              <a:tabLst>
                <a:tab pos="259970" algn="l"/>
              </a:tabLst>
              <a:defRPr/>
            </a:pPr>
            <a:endParaRPr lang="de-CH" sz="240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Weitere Informationen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194">
            <a:off x="5497175" y="2703850"/>
            <a:ext cx="7559218" cy="52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134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35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293023" y="2070075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7346" y="2790156"/>
            <a:ext cx="12040442" cy="55573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Frage- und Diskussionsrunde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238" y="3227743"/>
            <a:ext cx="468213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078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36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19" name="Rechteck 18"/>
          <p:cNvSpPr/>
          <p:nvPr/>
        </p:nvSpPr>
        <p:spPr bwMode="auto">
          <a:xfrm>
            <a:off x="335344" y="1760833"/>
            <a:ext cx="12704445" cy="6721334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211" tIns="65105" rIns="130211" bIns="65105" numCol="1" rtlCol="0" anchor="t" anchorCtr="0" compatLnSpc="1">
            <a:prstTxWarp prst="textNoShape">
              <a:avLst/>
            </a:prstTxWarp>
          </a:bodyPr>
          <a:lstStyle/>
          <a:p>
            <a:pPr defTabSz="1302106" eaLnBrk="1" hangingPunct="1"/>
            <a:endParaRPr lang="de-DE" sz="2800" b="0" baseline="0">
              <a:latin typeface="Arial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7346" y="2790156"/>
            <a:ext cx="12040442" cy="55573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  <a:p>
            <a:pPr marL="514350" indent="-514350">
              <a:buAutoNum type="arabicPeriod"/>
              <a:tabLst>
                <a:tab pos="1169988" algn="l"/>
                <a:tab pos="9601200" algn="l"/>
              </a:tabLst>
            </a:pPr>
            <a:endParaRPr lang="de-CH" sz="240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856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Apéro und Gespräche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4805D48-A8E9-4B60-BB11-EE5BA899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30924" y="5418969"/>
            <a:ext cx="2674766" cy="267476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7BE6FC9-A6B2-4BAB-B608-46246F32F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20652" y="1879496"/>
            <a:ext cx="3223260" cy="322326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58F1FC7-A721-4E0E-8D32-AE3DE59B2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410686" y="2577161"/>
            <a:ext cx="3525801" cy="233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049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4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Vorstellung Lehrpersonen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2B67C9-434B-43E4-810A-BC7E5DE10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04" y="1596429"/>
            <a:ext cx="6477000" cy="50101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3DA2409-CE0A-4F04-BF75-E99B6FBE5454}"/>
              </a:ext>
            </a:extLst>
          </p:cNvPr>
          <p:cNvSpPr txBox="1"/>
          <p:nvPr/>
        </p:nvSpPr>
        <p:spPr>
          <a:xfrm>
            <a:off x="826468" y="1710035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 Bärtsch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3F042A-FF8E-4144-B2C6-8604A37ACE89}"/>
              </a:ext>
            </a:extLst>
          </p:cNvPr>
          <p:cNvSpPr txBox="1"/>
          <p:nvPr/>
        </p:nvSpPr>
        <p:spPr>
          <a:xfrm>
            <a:off x="826468" y="314148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 Cotrotzo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872710D-8749-417E-AFB3-9035D1E4747A}"/>
              </a:ext>
            </a:extLst>
          </p:cNvPr>
          <p:cNvSpPr txBox="1"/>
          <p:nvPr/>
        </p:nvSpPr>
        <p:spPr>
          <a:xfrm>
            <a:off x="826468" y="458164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Rolf Fischer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5C6151B-5F82-4081-AE54-95A79744169B}"/>
              </a:ext>
            </a:extLst>
          </p:cNvPr>
          <p:cNvSpPr txBox="1"/>
          <p:nvPr/>
        </p:nvSpPr>
        <p:spPr>
          <a:xfrm>
            <a:off x="826468" y="386156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Dombrowski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A9BCDB-7E52-4119-9F5F-F744B2E4A7D0}"/>
              </a:ext>
            </a:extLst>
          </p:cNvPr>
          <p:cNvSpPr txBox="1"/>
          <p:nvPr/>
        </p:nvSpPr>
        <p:spPr>
          <a:xfrm>
            <a:off x="826468" y="522971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Good</a:t>
            </a:r>
          </a:p>
        </p:txBody>
      </p:sp>
      <p:pic>
        <p:nvPicPr>
          <p:cNvPr id="2052" name="Picture 4" descr="https://www.bzr.ch/fileadmin/_processed_/4/a/csm_Baumgartner_Ramona_Foto_baa7439c12.jpg">
            <a:extLst>
              <a:ext uri="{FF2B5EF4-FFF2-40B4-BE49-F238E27FC236}">
                <a16:creationId xmlns:a16="http://schemas.microsoft.com/office/drawing/2014/main" id="{2226417E-637C-4024-A412-F01EFAF8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24" y="1884461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bzr.ch/fileadmin/_processed_/1/1/csm_bruelhart_caroline_foto_7c75a52874.jpg">
            <a:extLst>
              <a:ext uri="{FF2B5EF4-FFF2-40B4-BE49-F238E27FC236}">
                <a16:creationId xmlns:a16="http://schemas.microsoft.com/office/drawing/2014/main" id="{A84326DA-9A56-4C7D-8DD8-D9C3D885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04" y="217249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zr.ch/fileadmin/_processed_/f/9/csm_Dombrowski_Patrick_foto_2b125e13a3.jpg">
            <a:extLst>
              <a:ext uri="{FF2B5EF4-FFF2-40B4-BE49-F238E27FC236}">
                <a16:creationId xmlns:a16="http://schemas.microsoft.com/office/drawing/2014/main" id="{202EEE49-7D80-46DE-9500-5C1877EE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48" y="250212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962444C-6101-4B22-8C9E-5BB618F4F89D}"/>
              </a:ext>
            </a:extLst>
          </p:cNvPr>
          <p:cNvSpPr txBox="1"/>
          <p:nvPr/>
        </p:nvSpPr>
        <p:spPr>
          <a:xfrm>
            <a:off x="826468" y="594979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Christoph Grissmann</a:t>
            </a:r>
          </a:p>
        </p:txBody>
      </p:sp>
      <p:pic>
        <p:nvPicPr>
          <p:cNvPr id="2050" name="Picture 2" descr="https://www.bzr.ch/fileadmin/_processed_/c/6/csm_fischer_rolf_foto_ce40d56eff.jpg">
            <a:extLst>
              <a:ext uri="{FF2B5EF4-FFF2-40B4-BE49-F238E27FC236}">
                <a16:creationId xmlns:a16="http://schemas.microsoft.com/office/drawing/2014/main" id="{83DCD542-DE77-4ECE-AA52-A4726128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04" y="2790155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bzr.ch/fileadmin/_processed_/e/d/csm_good_simon_foto_0890ba6ff5.jpg">
            <a:extLst>
              <a:ext uri="{FF2B5EF4-FFF2-40B4-BE49-F238E27FC236}">
                <a16:creationId xmlns:a16="http://schemas.microsoft.com/office/drawing/2014/main" id="{D721EF01-F836-479B-93CF-EF5862809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04" y="3108597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bzr.ch/fileadmin/_processed_/b/4/csm_grissmann_christoph_foto_f8c4ec0aa2.jpg">
            <a:extLst>
              <a:ext uri="{FF2B5EF4-FFF2-40B4-BE49-F238E27FC236}">
                <a16:creationId xmlns:a16="http://schemas.microsoft.com/office/drawing/2014/main" id="{2FFBB060-D19C-4392-AFA3-8FF297DF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04" y="3421767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48D5CEF-21DC-1E05-1DFA-1FD544666464}"/>
              </a:ext>
            </a:extLst>
          </p:cNvPr>
          <p:cNvSpPr txBox="1"/>
          <p:nvPr/>
        </p:nvSpPr>
        <p:spPr>
          <a:xfrm>
            <a:off x="826468" y="2421404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Ramona Baumgartner</a:t>
            </a:r>
          </a:p>
        </p:txBody>
      </p:sp>
    </p:spTree>
    <p:extLst>
      <p:ext uri="{BB962C8B-B14F-4D97-AF65-F5344CB8AC3E}">
        <p14:creationId xmlns:p14="http://schemas.microsoft.com/office/powerpoint/2010/main" val="1944611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bzr.ch/fileadmin/_processed_/f/d/csm_kaeppeli_susanne_foto_8297c96ab5.jpg">
            <a:extLst>
              <a:ext uri="{FF2B5EF4-FFF2-40B4-BE49-F238E27FC236}">
                <a16:creationId xmlns:a16="http://schemas.microsoft.com/office/drawing/2014/main" id="{D5ED7E50-3539-4F91-B023-B552DAC21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93" y="1380405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bzr.ch/fileadmin/_processed_/8/a/csm_kellenberger_aline_foto_59d748efb6.jpg">
            <a:extLst>
              <a:ext uri="{FF2B5EF4-FFF2-40B4-BE49-F238E27FC236}">
                <a16:creationId xmlns:a16="http://schemas.microsoft.com/office/drawing/2014/main" id="{A66070FC-85C3-4DBA-8226-318ACB08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64" y="1660014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5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Vorstellung Lehrpersonen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14B872-DF00-48B4-98D2-E45C3557109A}"/>
              </a:ext>
            </a:extLst>
          </p:cNvPr>
          <p:cNvSpPr txBox="1"/>
          <p:nvPr/>
        </p:nvSpPr>
        <p:spPr>
          <a:xfrm>
            <a:off x="826468" y="1626129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Susanne Käppeli</a:t>
            </a:r>
          </a:p>
        </p:txBody>
      </p:sp>
      <p:pic>
        <p:nvPicPr>
          <p:cNvPr id="6" name="Picture 4" descr="https://www.bzr.ch/fileadmin/_processed_/1/6/csm_kraemer_florian_foto_5946eeffc7.jpg">
            <a:extLst>
              <a:ext uri="{FF2B5EF4-FFF2-40B4-BE49-F238E27FC236}">
                <a16:creationId xmlns:a16="http://schemas.microsoft.com/office/drawing/2014/main" id="{6BDB3486-BD6D-4657-8F19-5A0113EF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1926059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3DA2409-CE0A-4F04-BF75-E99B6FBE5454}"/>
              </a:ext>
            </a:extLst>
          </p:cNvPr>
          <p:cNvSpPr txBox="1"/>
          <p:nvPr/>
        </p:nvSpPr>
        <p:spPr>
          <a:xfrm>
            <a:off x="826468" y="234939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 Kellenberger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3F042A-FF8E-4144-B2C6-8604A37ACE89}"/>
              </a:ext>
            </a:extLst>
          </p:cNvPr>
          <p:cNvSpPr txBox="1"/>
          <p:nvPr/>
        </p:nvSpPr>
        <p:spPr>
          <a:xfrm>
            <a:off x="826468" y="306947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Florian Krämer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872710D-8749-417E-AFB3-9035D1E4747A}"/>
              </a:ext>
            </a:extLst>
          </p:cNvPr>
          <p:cNvSpPr txBox="1"/>
          <p:nvPr/>
        </p:nvSpPr>
        <p:spPr>
          <a:xfrm>
            <a:off x="826468" y="544574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Loher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5C6151B-5F82-4081-AE54-95A79744169B}"/>
              </a:ext>
            </a:extLst>
          </p:cNvPr>
          <p:cNvSpPr txBox="1"/>
          <p:nvPr/>
        </p:nvSpPr>
        <p:spPr>
          <a:xfrm>
            <a:off x="826468" y="616582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Yvonne Lüscher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A9BCDB-7E52-4119-9F5F-F744B2E4A7D0}"/>
              </a:ext>
            </a:extLst>
          </p:cNvPr>
          <p:cNvSpPr txBox="1"/>
          <p:nvPr/>
        </p:nvSpPr>
        <p:spPr>
          <a:xfrm>
            <a:off x="826468" y="6885900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Monastra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45943CF-CB4F-109A-2AA4-596D0BD29BFB}"/>
              </a:ext>
            </a:extLst>
          </p:cNvPr>
          <p:cNvSpPr txBox="1"/>
          <p:nvPr/>
        </p:nvSpPr>
        <p:spPr>
          <a:xfrm>
            <a:off x="826468" y="386156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Irène Kuratli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80016A6-FB12-643D-AE4F-5BEF16B73F3A}"/>
              </a:ext>
            </a:extLst>
          </p:cNvPr>
          <p:cNvSpPr txBox="1"/>
          <p:nvPr/>
        </p:nvSpPr>
        <p:spPr>
          <a:xfrm>
            <a:off x="826468" y="465365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Hermann Landolt</a:t>
            </a:r>
          </a:p>
        </p:txBody>
      </p:sp>
      <p:pic>
        <p:nvPicPr>
          <p:cNvPr id="9" name="Picture 8" descr="https://www.bzr.ch/fileadmin/_processed_/7/0/csm_kuratli_irene_foto_744f6f36a2.jpg">
            <a:extLst>
              <a:ext uri="{FF2B5EF4-FFF2-40B4-BE49-F238E27FC236}">
                <a16:creationId xmlns:a16="http://schemas.microsoft.com/office/drawing/2014/main" id="{05E8BAE2-2160-4164-A6B9-6169E1691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2244501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www.bzr.ch/fileadmin/_processed_/f/d/csm_landolt_hermann_foto_d956226141.jpg">
            <a:extLst>
              <a:ext uri="{FF2B5EF4-FFF2-40B4-BE49-F238E27FC236}">
                <a16:creationId xmlns:a16="http://schemas.microsoft.com/office/drawing/2014/main" id="{D030AC18-047D-44F6-8FC8-C62148DFC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2574131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www.bzr.ch/fileadmin/_processed_/6/d/csm_loher_michael_foto_e1c7f2e732.jpg">
            <a:extLst>
              <a:ext uri="{FF2B5EF4-FFF2-40B4-BE49-F238E27FC236}">
                <a16:creationId xmlns:a16="http://schemas.microsoft.com/office/drawing/2014/main" id="{0AEA14A0-1B22-4763-9D28-39F7D5940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289257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www.bzr.ch/fileadmin/_processed_/a/a/csm_luescher_yvonne_foto_1e047c9944.jpg">
            <a:extLst>
              <a:ext uri="{FF2B5EF4-FFF2-40B4-BE49-F238E27FC236}">
                <a16:creationId xmlns:a16="http://schemas.microsoft.com/office/drawing/2014/main" id="{65C4A9E9-7E06-4B80-8289-B45B626D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325261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ww.bzr.ch/fileadmin/_processed_/e/f/csm_monastra_alessandro_foto_730a6206c4.jpg">
            <a:extLst>
              <a:ext uri="{FF2B5EF4-FFF2-40B4-BE49-F238E27FC236}">
                <a16:creationId xmlns:a16="http://schemas.microsoft.com/office/drawing/2014/main" id="{43398E82-42E5-40BD-9850-5ABA2EAF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3540645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45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6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Vorstellung Lehrpersonen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14B872-DF00-48B4-98D2-E45C3557109A}"/>
              </a:ext>
            </a:extLst>
          </p:cNvPr>
          <p:cNvSpPr txBox="1"/>
          <p:nvPr/>
        </p:nvSpPr>
        <p:spPr>
          <a:xfrm>
            <a:off x="826468" y="2502123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Marlène Polenta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DA2409-CE0A-4F04-BF75-E99B6FBE5454}"/>
              </a:ext>
            </a:extLst>
          </p:cNvPr>
          <p:cNvSpPr txBox="1"/>
          <p:nvPr/>
        </p:nvSpPr>
        <p:spPr>
          <a:xfrm>
            <a:off x="826467" y="4086299"/>
            <a:ext cx="381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Livio </a:t>
            </a:r>
            <a:r>
              <a:rPr lang="de-CH" sz="4800" b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Ravaioli</a:t>
            </a:r>
            <a:endParaRPr lang="de-CH" sz="4800" b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3F042A-FF8E-4144-B2C6-8604A37ACE89}"/>
              </a:ext>
            </a:extLst>
          </p:cNvPr>
          <p:cNvSpPr txBox="1"/>
          <p:nvPr/>
        </p:nvSpPr>
        <p:spPr>
          <a:xfrm>
            <a:off x="826468" y="653457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Xaver Schneggenburger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872710D-8749-417E-AFB3-9035D1E4747A}"/>
              </a:ext>
            </a:extLst>
          </p:cNvPr>
          <p:cNvSpPr txBox="1"/>
          <p:nvPr/>
        </p:nvSpPr>
        <p:spPr>
          <a:xfrm>
            <a:off x="826468" y="7317948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 Schuler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A015AA-30F3-A1E0-77CF-DB5F80B35DD0}"/>
              </a:ext>
            </a:extLst>
          </p:cNvPr>
          <p:cNvSpPr txBox="1"/>
          <p:nvPr/>
        </p:nvSpPr>
        <p:spPr>
          <a:xfrm>
            <a:off x="826468" y="3294211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Preising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2D2D44-5D17-48A2-1FCD-0648B26D8DC9}"/>
              </a:ext>
            </a:extLst>
          </p:cNvPr>
          <p:cNvSpPr txBox="1"/>
          <p:nvPr/>
        </p:nvSpPr>
        <p:spPr>
          <a:xfrm>
            <a:off x="826468" y="1710035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Helga Nobis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247A16D-9B99-AD22-A2BD-486246F53C9A}"/>
              </a:ext>
            </a:extLst>
          </p:cNvPr>
          <p:cNvSpPr txBox="1"/>
          <p:nvPr/>
        </p:nvSpPr>
        <p:spPr>
          <a:xfrm>
            <a:off x="826468" y="4869676"/>
            <a:ext cx="381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Anabel Rivela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FFB81DC-CFF1-EF1B-D354-03918DF0ED8D}"/>
              </a:ext>
            </a:extLst>
          </p:cNvPr>
          <p:cNvSpPr txBox="1"/>
          <p:nvPr/>
        </p:nvSpPr>
        <p:spPr>
          <a:xfrm>
            <a:off x="826468" y="5742483"/>
            <a:ext cx="381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Ines Rohner</a:t>
            </a:r>
          </a:p>
        </p:txBody>
      </p:sp>
      <p:pic>
        <p:nvPicPr>
          <p:cNvPr id="4098" name="Picture 2" descr="https://www.bzr.ch/fileadmin/_processed_/9/3/csm_Platzhalter_BZR_25a683a5bb.jpg">
            <a:extLst>
              <a:ext uri="{FF2B5EF4-FFF2-40B4-BE49-F238E27FC236}">
                <a16:creationId xmlns:a16="http://schemas.microsoft.com/office/drawing/2014/main" id="{483730A0-FA7A-47E9-9168-73919AAD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142200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bzr.ch/fileadmin/_processed_/3/7/csm_polenta_marlene_foto_dbf4bcff4e.jpg">
            <a:extLst>
              <a:ext uri="{FF2B5EF4-FFF2-40B4-BE49-F238E27FC236}">
                <a16:creationId xmlns:a16="http://schemas.microsoft.com/office/drawing/2014/main" id="{9BD847E4-0C95-48ED-8785-497CA1B43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1740445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bzr.ch/fileadmin/_processed_/8/f/csm_preising_robert_foto_58a2dc76a9.jpg">
            <a:extLst>
              <a:ext uri="{FF2B5EF4-FFF2-40B4-BE49-F238E27FC236}">
                <a16:creationId xmlns:a16="http://schemas.microsoft.com/office/drawing/2014/main" id="{CC53121C-AE15-4215-A79F-32B98C63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2070075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bzr.ch/fileadmin/_processed_/6/e/csm_ravaioli_livio_foto_cd73c3318d.jpg">
            <a:extLst>
              <a:ext uri="{FF2B5EF4-FFF2-40B4-BE49-F238E27FC236}">
                <a16:creationId xmlns:a16="http://schemas.microsoft.com/office/drawing/2014/main" id="{0AA0F37E-1235-454D-84E4-74DC20E4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237331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bzr.ch/fileadmin/_processed_/b/1/csm_rivela_anabel_foto_56be195ae8.jpg">
            <a:extLst>
              <a:ext uri="{FF2B5EF4-FFF2-40B4-BE49-F238E27FC236}">
                <a16:creationId xmlns:a16="http://schemas.microsoft.com/office/drawing/2014/main" id="{371C9D6F-B6D0-4147-B175-9C4B59A4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2676549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bzr.ch/fileadmin/_processed_/9/3/csm_Platzhalter_BZR_25a683a5bb.jpg">
            <a:extLst>
              <a:ext uri="{FF2B5EF4-FFF2-40B4-BE49-F238E27FC236}">
                <a16:creationId xmlns:a16="http://schemas.microsoft.com/office/drawing/2014/main" id="{90AE13A2-F2DB-459C-BC1B-2849E6F8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3006179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bzr.ch/fileadmin/_processed_/1/b/csm_Schneggenburger_Xaver_Foto_4480f2c29c.jpg">
            <a:extLst>
              <a:ext uri="{FF2B5EF4-FFF2-40B4-BE49-F238E27FC236}">
                <a16:creationId xmlns:a16="http://schemas.microsoft.com/office/drawing/2014/main" id="{07115256-84FC-41D4-A9A2-2253D151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3366219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www.bzr.ch/fileadmin/_processed_/6/a/csm_schuler_vera_foto_8a58d87b2b.jpg">
            <a:extLst>
              <a:ext uri="{FF2B5EF4-FFF2-40B4-BE49-F238E27FC236}">
                <a16:creationId xmlns:a16="http://schemas.microsoft.com/office/drawing/2014/main" id="{B014B350-84A1-4DF0-B993-0840D60C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64" y="3684661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910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4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7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Vorstellung Lehrpersonen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14B872-DF00-48B4-98D2-E45C3557109A}"/>
              </a:ext>
            </a:extLst>
          </p:cNvPr>
          <p:cNvSpPr txBox="1"/>
          <p:nvPr/>
        </p:nvSpPr>
        <p:spPr>
          <a:xfrm>
            <a:off x="826468" y="2142083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Coralie Sergeant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DA2409-CE0A-4F04-BF75-E99B6FBE5454}"/>
              </a:ext>
            </a:extLst>
          </p:cNvPr>
          <p:cNvSpPr txBox="1"/>
          <p:nvPr/>
        </p:nvSpPr>
        <p:spPr>
          <a:xfrm>
            <a:off x="826467" y="3890884"/>
            <a:ext cx="381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 Walser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3F042A-FF8E-4144-B2C6-8604A37ACE89}"/>
              </a:ext>
            </a:extLst>
          </p:cNvPr>
          <p:cNvSpPr txBox="1"/>
          <p:nvPr/>
        </p:nvSpPr>
        <p:spPr>
          <a:xfrm>
            <a:off x="826468" y="4835699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Felix Wetter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872710D-8749-417E-AFB3-9035D1E4747A}"/>
              </a:ext>
            </a:extLst>
          </p:cNvPr>
          <p:cNvSpPr txBox="1"/>
          <p:nvPr/>
        </p:nvSpPr>
        <p:spPr>
          <a:xfrm>
            <a:off x="826468" y="5771803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Bettina </a:t>
            </a:r>
            <a:r>
              <a:rPr lang="de-CH" sz="4800" b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Wiesenhofer</a:t>
            </a:r>
            <a:endParaRPr lang="de-CH" sz="4800" b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A015AA-30F3-A1E0-77CF-DB5F80B35DD0}"/>
              </a:ext>
            </a:extLst>
          </p:cNvPr>
          <p:cNvSpPr txBox="1"/>
          <p:nvPr/>
        </p:nvSpPr>
        <p:spPr>
          <a:xfrm>
            <a:off x="826468" y="3018077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Katrin Sollberger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8ED87C-D155-A7DF-777D-4A54BC6F335D}"/>
              </a:ext>
            </a:extLst>
          </p:cNvPr>
          <p:cNvSpPr txBox="1"/>
          <p:nvPr/>
        </p:nvSpPr>
        <p:spPr>
          <a:xfrm>
            <a:off x="826468" y="6699196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Vanja Züger</a:t>
            </a:r>
          </a:p>
        </p:txBody>
      </p:sp>
      <p:pic>
        <p:nvPicPr>
          <p:cNvPr id="5122" name="Picture 2" descr="https://www.bzr.ch/fileadmin/_processed_/c/3/csm_Sergeant_coralie_foto_e754f2401f.jpg">
            <a:extLst>
              <a:ext uri="{FF2B5EF4-FFF2-40B4-BE49-F238E27FC236}">
                <a16:creationId xmlns:a16="http://schemas.microsoft.com/office/drawing/2014/main" id="{5CA7E20C-1104-40FE-A445-3D4B187E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56" y="1494011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bzr.ch/fileadmin/_processed_/9/6/csm_sollberger_katrin_foto_09373d5783.jpg">
            <a:extLst>
              <a:ext uri="{FF2B5EF4-FFF2-40B4-BE49-F238E27FC236}">
                <a16:creationId xmlns:a16="http://schemas.microsoft.com/office/drawing/2014/main" id="{99AEA91D-4991-4F3B-900E-3E90A0BE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56" y="1854051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bzr.ch/fileadmin/_processed_/b/c/csm_walser_urs_foto_3cdb9bbac7.jpg">
            <a:extLst>
              <a:ext uri="{FF2B5EF4-FFF2-40B4-BE49-F238E27FC236}">
                <a16:creationId xmlns:a16="http://schemas.microsoft.com/office/drawing/2014/main" id="{C9A42200-69AA-4FE0-962A-6F5E0DDC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56" y="2214091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bzr.ch/fileadmin/_processed_/1/1/csm_wetter_felix_foto_0720705257.jpg">
            <a:extLst>
              <a:ext uri="{FF2B5EF4-FFF2-40B4-BE49-F238E27FC236}">
                <a16:creationId xmlns:a16="http://schemas.microsoft.com/office/drawing/2014/main" id="{A2763B8D-BE6B-4D73-B0DD-BFA55A9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56" y="253253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bzr.ch/fileadmin/_processed_/a/6/csm_wiesenhofer_bettina_foto_428702cecc.jpg">
            <a:extLst>
              <a:ext uri="{FF2B5EF4-FFF2-40B4-BE49-F238E27FC236}">
                <a16:creationId xmlns:a16="http://schemas.microsoft.com/office/drawing/2014/main" id="{AC6445C0-7258-4114-8F65-A68E1A4B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56" y="289257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bzr.ch/fileadmin/_processed_/a/a/csm_Zueger_Vanja_Foto_2943d0674a.jpg">
            <a:extLst>
              <a:ext uri="{FF2B5EF4-FFF2-40B4-BE49-F238E27FC236}">
                <a16:creationId xmlns:a16="http://schemas.microsoft.com/office/drawing/2014/main" id="{EF18D869-7B90-496F-9ED9-FDC19743C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56" y="3222203"/>
            <a:ext cx="6477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28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8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0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  <a:hlinkClick r:id="rId4"/>
              </a:rPr>
              <a:t>Kurzvideo</a:t>
            </a: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 BZR</a:t>
            </a:r>
          </a:p>
        </p:txBody>
      </p:sp>
      <p:pic>
        <p:nvPicPr>
          <p:cNvPr id="4" name="Grafik 2">
            <a:hlinkClick r:id="" action="ppaction://media"/>
            <a:extLst>
              <a:ext uri="{FF2B5EF4-FFF2-40B4-BE49-F238E27FC236}">
                <a16:creationId xmlns:a16="http://schemas.microsoft.com/office/drawing/2014/main" id="{DB20AAC2-646E-4FAA-A6FF-B0AE188351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1866" y="1827545"/>
            <a:ext cx="12694071" cy="68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3097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506A-D9B8-4EF0-A07F-775E1738AFF6}" type="datetime4">
              <a:rPr lang="de-CH" baseline="0" noProof="0" smtClean="0">
                <a:solidFill>
                  <a:schemeClr val="tx1"/>
                </a:solidFill>
              </a:rPr>
              <a:pPr/>
              <a:t>21. September 2022</a:t>
            </a:fld>
            <a:endParaRPr lang="de-CH" baseline="0" noProof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/>
              <a:t>Seite </a:t>
            </a:r>
            <a:fld id="{9F4ABB4D-1A5F-4891-A32C-FEF94645D90B}" type="slidenum">
              <a:rPr lang="de-CH" noProof="0" smtClean="0"/>
              <a:pPr/>
              <a:t>9</a:t>
            </a:fld>
            <a:endParaRPr lang="de-CH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CH" baseline="0"/>
              <a:t>Berufs- und Weiterbildungszentrum Rorschach-Rheintal</a:t>
            </a:r>
            <a:endParaRPr lang="en-US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0000" y="-8218"/>
            <a:ext cx="11727180" cy="16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211" tIns="65105" rIns="130211" bIns="65105" numCol="1" anchor="ctr" anchorCtr="0" compatLnSpc="1">
            <a:prstTxWarp prst="textNoShape">
              <a:avLst/>
            </a:prstTxWarp>
          </a:bodyPr>
          <a:lstStyle/>
          <a:p>
            <a:pPr defTabSz="1302106" eaLnBrk="1" hangingPunct="1">
              <a:defRPr/>
            </a:pPr>
            <a:r>
              <a:rPr lang="de-CH" sz="4100" kern="0" baseline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Vorstellung der Schule</a:t>
            </a:r>
          </a:p>
        </p:txBody>
      </p:sp>
      <p:pic>
        <p:nvPicPr>
          <p:cNvPr id="1026" name="Picture 2" descr="http://www.bzr.ch/typo3temp/pics/df6c6a7f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476" y="3366548"/>
            <a:ext cx="4914900" cy="316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zr.ch/typo3temp/pics/eb941ac2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6283" y="3374516"/>
            <a:ext cx="5993877" cy="31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1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usterpräsentation_BZR_21.8.12">
  <a:themeElements>
    <a:clrScheme name="SG">
      <a:dk1>
        <a:srgbClr val="000000"/>
      </a:dk1>
      <a:lt1>
        <a:srgbClr val="FFFFFF"/>
      </a:lt1>
      <a:dk2>
        <a:srgbClr val="008000"/>
      </a:dk2>
      <a:lt2>
        <a:srgbClr val="FFFFFF"/>
      </a:lt2>
      <a:accent1>
        <a:srgbClr val="008A2B"/>
      </a:accent1>
      <a:accent2>
        <a:srgbClr val="BFC600"/>
      </a:accent2>
      <a:accent3>
        <a:srgbClr val="2B350A"/>
      </a:accent3>
      <a:accent4>
        <a:srgbClr val="26A3E4"/>
      </a:accent4>
      <a:accent5>
        <a:srgbClr val="094E97"/>
      </a:accent5>
      <a:accent6>
        <a:srgbClr val="073067"/>
      </a:accent6>
      <a:hlink>
        <a:srgbClr val="D3181F"/>
      </a:hlink>
      <a:folHlink>
        <a:srgbClr val="F08500"/>
      </a:folHlink>
    </a:clrScheme>
    <a:fontScheme name="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0" baseline="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usterpräsentation 09.09.17">
  <a:themeElements>
    <a:clrScheme name="SG">
      <a:dk1>
        <a:srgbClr val="000000"/>
      </a:dk1>
      <a:lt1>
        <a:srgbClr val="FFFFFF"/>
      </a:lt1>
      <a:dk2>
        <a:srgbClr val="008000"/>
      </a:dk2>
      <a:lt2>
        <a:srgbClr val="FFFFFF"/>
      </a:lt2>
      <a:accent1>
        <a:srgbClr val="008A2B"/>
      </a:accent1>
      <a:accent2>
        <a:srgbClr val="BFC600"/>
      </a:accent2>
      <a:accent3>
        <a:srgbClr val="2B350A"/>
      </a:accent3>
      <a:accent4>
        <a:srgbClr val="26A3E4"/>
      </a:accent4>
      <a:accent5>
        <a:srgbClr val="094E97"/>
      </a:accent5>
      <a:accent6>
        <a:srgbClr val="073067"/>
      </a:accent6>
      <a:hlink>
        <a:srgbClr val="D3181F"/>
      </a:hlink>
      <a:folHlink>
        <a:srgbClr val="F08500"/>
      </a:folHlink>
    </a:clrScheme>
    <a:fontScheme name="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0" baseline="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CE98D534-D53B-4697-B7F9-5EF2D35EEB04}" vid="{06F3331E-4360-4F5C-9039-F70CBCAAB650}"/>
    </a:ext>
  </a:extLst>
</a:theme>
</file>

<file path=ppt/theme/theme3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EC2420A8D39848A6FE5618EB44801B" ma:contentTypeVersion="13" ma:contentTypeDescription="Ein neues Dokument erstellen." ma:contentTypeScope="" ma:versionID="70c55a6a5fdbb048be2884cd31f7325a">
  <xsd:schema xmlns:xsd="http://www.w3.org/2001/XMLSchema" xmlns:xs="http://www.w3.org/2001/XMLSchema" xmlns:p="http://schemas.microsoft.com/office/2006/metadata/properties" xmlns:ns2="bb73f960-233e-44d5-b33e-6f5b2c31165c" xmlns:ns3="2a86e05c-95af-4df2-afff-12a24fbe6175" targetNamespace="http://schemas.microsoft.com/office/2006/metadata/properties" ma:root="true" ma:fieldsID="bfc962be3c0b7179e3e9fd877e4b4818" ns2:_="" ns3:_="">
    <xsd:import namespace="bb73f960-233e-44d5-b33e-6f5b2c31165c"/>
    <xsd:import namespace="2a86e05c-95af-4df2-afff-12a24fbe61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73f960-233e-44d5-b33e-6f5b2c311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6e05c-95af-4df2-afff-12a24fbe617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C66401-3B0A-43F3-9586-025D7C516A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3F310F-33B7-4448-B74F-8803C42CDB2A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375f1529-076d-45ac-b528-754d5f232737"/>
    <ds:schemaRef ds:uri="http://schemas.microsoft.com/office/2006/metadata/properties"/>
    <ds:schemaRef ds:uri="http://purl.org/dc/elements/1.1/"/>
    <ds:schemaRef ds:uri="660c06d4-359e-4201-b1dc-51547704253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9C1A29-7B10-4FAD-9B2E-80CC4B4D8CB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584</Words>
  <Application>Microsoft Office PowerPoint</Application>
  <PresentationFormat>Benutzerdefiniert</PresentationFormat>
  <Paragraphs>295</Paragraphs>
  <Slides>36</Slides>
  <Notes>24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Symbol</vt:lpstr>
      <vt:lpstr>Times</vt:lpstr>
      <vt:lpstr>Trebuchet MS</vt:lpstr>
      <vt:lpstr>Wingdings</vt:lpstr>
      <vt:lpstr>Wingdings 3</vt:lpstr>
      <vt:lpstr>Musterpräsentation_BZR_21.8.12</vt:lpstr>
      <vt:lpstr>Musterpräsentation 09.09.17</vt:lpstr>
      <vt:lpstr>Facette</vt:lpstr>
      <vt:lpstr>Acrobat Document</vt:lpstr>
      <vt:lpstr>Herzlich willkommen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Organigramm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Berufs- und Weiterbildungszentrum Rorschach-Rheintal (BZR) Altstätten SG  Schulzimmerplanung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Rorschach-Rheintal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Lehrer</dc:creator>
  <cp:lastModifiedBy>Wetter Felix BZR</cp:lastModifiedBy>
  <cp:revision>5</cp:revision>
  <cp:lastPrinted>2018-11-14T11:04:53Z</cp:lastPrinted>
  <dcterms:created xsi:type="dcterms:W3CDTF">2012-08-22T11:51:38Z</dcterms:created>
  <dcterms:modified xsi:type="dcterms:W3CDTF">2022-09-21T07:54:59Z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0x010100D7EC2420A8D39848A6FE5618EB44801B</vt:lpwstr>
  </property>
</Properties>
</file>